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4"/>
  </p:sldMasterIdLst>
  <p:notesMasterIdLst>
    <p:notesMasterId r:id="rId6"/>
  </p:notesMasterIdLst>
  <p:sldIdLst>
    <p:sldId id="258" r:id="rId5"/>
  </p:sldIdLst>
  <p:sldSz cx="43891200" cy="3291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rie Kane" initials="LK" lastIdx="1" clrIdx="0">
    <p:extLst>
      <p:ext uri="{19B8F6BF-5375-455C-9EA6-DF929625EA0E}">
        <p15:presenceInfo xmlns:p15="http://schemas.microsoft.com/office/powerpoint/2012/main" userId="Lerie Ka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65F"/>
    <a:srgbClr val="006D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82DED2-616B-4DCE-8DE3-1458EC704209}" v="1" dt="2021-10-08T04:42:30.6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3" autoAdjust="0"/>
    <p:restoredTop sz="94660"/>
  </p:normalViewPr>
  <p:slideViewPr>
    <p:cSldViewPr snapToGrid="0">
      <p:cViewPr varScale="1">
        <p:scale>
          <a:sx n="21" d="100"/>
          <a:sy n="21" d="100"/>
        </p:scale>
        <p:origin x="19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kar Radhakrishnan" userId="S::shankar@novasignal.com::1aa1f5b9-20b4-407b-afa7-c1cca07e6544" providerId="AD" clId="Web-{8DD592C2-47CA-4C1E-9E43-64E12AB851E1}"/>
    <pc:docChg chg="modSld">
      <pc:chgData name="Shankar Radhakrishnan" userId="S::shankar@novasignal.com::1aa1f5b9-20b4-407b-afa7-c1cca07e6544" providerId="AD" clId="Web-{8DD592C2-47CA-4C1E-9E43-64E12AB851E1}" dt="2021-09-29T17:47:33.551" v="30" actId="20577"/>
      <pc:docMkLst>
        <pc:docMk/>
      </pc:docMkLst>
      <pc:sldChg chg="modSp">
        <pc:chgData name="Shankar Radhakrishnan" userId="S::shankar@novasignal.com::1aa1f5b9-20b4-407b-afa7-c1cca07e6544" providerId="AD" clId="Web-{8DD592C2-47CA-4C1E-9E43-64E12AB851E1}" dt="2021-09-29T17:47:33.551" v="30" actId="20577"/>
        <pc:sldMkLst>
          <pc:docMk/>
          <pc:sldMk cId="2961069331" sldId="258"/>
        </pc:sldMkLst>
        <pc:spChg chg="mod">
          <ac:chgData name="Shankar Radhakrishnan" userId="S::shankar@novasignal.com::1aa1f5b9-20b4-407b-afa7-c1cca07e6544" providerId="AD" clId="Web-{8DD592C2-47CA-4C1E-9E43-64E12AB851E1}" dt="2021-09-29T17:47:33.551" v="30" actId="20577"/>
          <ac:spMkLst>
            <pc:docMk/>
            <pc:sldMk cId="2961069331" sldId="258"/>
            <ac:spMk id="70" creationId="{8DEF273F-9F93-4544-BE56-EF3CACA1AC00}"/>
          </ac:spMkLst>
        </pc:spChg>
      </pc:sldChg>
    </pc:docChg>
  </pc:docChgLst>
  <pc:docChgLst>
    <pc:chgData name="Amber" userId="84dc9ff6-e694-4564-8160-c406dcafdab1" providerId="ADAL" clId="{03A2D7BA-EE06-4244-9073-224E400C056D}"/>
    <pc:docChg chg="undo custSel modSld">
      <pc:chgData name="Amber" userId="84dc9ff6-e694-4564-8160-c406dcafdab1" providerId="ADAL" clId="{03A2D7BA-EE06-4244-9073-224E400C056D}" dt="2021-10-06T20:06:03.177" v="614" actId="1592"/>
      <pc:docMkLst>
        <pc:docMk/>
      </pc:docMkLst>
      <pc:sldChg chg="addSp delSp modSp mod delCm">
        <pc:chgData name="Amber" userId="84dc9ff6-e694-4564-8160-c406dcafdab1" providerId="ADAL" clId="{03A2D7BA-EE06-4244-9073-224E400C056D}" dt="2021-10-06T20:06:03.177" v="614" actId="1592"/>
        <pc:sldMkLst>
          <pc:docMk/>
          <pc:sldMk cId="2961069331" sldId="258"/>
        </pc:sldMkLst>
        <pc:spChg chg="mod">
          <ac:chgData name="Amber" userId="84dc9ff6-e694-4564-8160-c406dcafdab1" providerId="ADAL" clId="{03A2D7BA-EE06-4244-9073-224E400C056D}" dt="2021-09-27T17:43:08.195" v="4"/>
          <ac:spMkLst>
            <pc:docMk/>
            <pc:sldMk cId="2961069331" sldId="258"/>
            <ac:spMk id="49" creationId="{5D92ECDB-8CFB-4011-9D31-12A9E89D27DB}"/>
          </ac:spMkLst>
        </pc:spChg>
        <pc:spChg chg="mod">
          <ac:chgData name="Amber" userId="84dc9ff6-e694-4564-8160-c406dcafdab1" providerId="ADAL" clId="{03A2D7BA-EE06-4244-9073-224E400C056D}" dt="2021-09-24T17:45:55.997" v="3" actId="20577"/>
          <ac:spMkLst>
            <pc:docMk/>
            <pc:sldMk cId="2961069331" sldId="258"/>
            <ac:spMk id="50" creationId="{8BEEB7A0-0370-45A2-A01E-ADA13147C47A}"/>
          </ac:spMkLst>
        </pc:spChg>
        <pc:spChg chg="add mod">
          <ac:chgData name="Amber" userId="84dc9ff6-e694-4564-8160-c406dcafdab1" providerId="ADAL" clId="{03A2D7BA-EE06-4244-9073-224E400C056D}" dt="2021-09-27T17:59:27.814" v="19" actId="20577"/>
          <ac:spMkLst>
            <pc:docMk/>
            <pc:sldMk cId="2961069331" sldId="258"/>
            <ac:spMk id="51" creationId="{FAF25018-6B36-41CD-9C07-4C2CFA51E110}"/>
          </ac:spMkLst>
        </pc:spChg>
        <pc:spChg chg="mod">
          <ac:chgData name="Amber" userId="84dc9ff6-e694-4564-8160-c406dcafdab1" providerId="ADAL" clId="{03A2D7BA-EE06-4244-9073-224E400C056D}" dt="2021-09-27T23:36:00.538" v="170" actId="1036"/>
          <ac:spMkLst>
            <pc:docMk/>
            <pc:sldMk cId="2961069331" sldId="258"/>
            <ac:spMk id="53" creationId="{B6FFAA53-97A7-4095-8364-865B4EDE9030}"/>
          </ac:spMkLst>
        </pc:spChg>
        <pc:spChg chg="mod">
          <ac:chgData name="Amber" userId="84dc9ff6-e694-4564-8160-c406dcafdab1" providerId="ADAL" clId="{03A2D7BA-EE06-4244-9073-224E400C056D}" dt="2021-09-27T23:36:05.537" v="175" actId="1036"/>
          <ac:spMkLst>
            <pc:docMk/>
            <pc:sldMk cId="2961069331" sldId="258"/>
            <ac:spMk id="55" creationId="{A2A51DEB-BE22-46D1-95B7-6A1C05718871}"/>
          </ac:spMkLst>
        </pc:spChg>
        <pc:spChg chg="mod">
          <ac:chgData name="Amber" userId="84dc9ff6-e694-4564-8160-c406dcafdab1" providerId="ADAL" clId="{03A2D7BA-EE06-4244-9073-224E400C056D}" dt="2021-09-27T23:35:47.998" v="164" actId="20577"/>
          <ac:spMkLst>
            <pc:docMk/>
            <pc:sldMk cId="2961069331" sldId="258"/>
            <ac:spMk id="56" creationId="{707396E1-BC36-4556-8A2A-49BC8C83818A}"/>
          </ac:spMkLst>
        </pc:spChg>
        <pc:spChg chg="del">
          <ac:chgData name="Amber" userId="84dc9ff6-e694-4564-8160-c406dcafdab1" providerId="ADAL" clId="{03A2D7BA-EE06-4244-9073-224E400C056D}" dt="2021-09-28T17:29:37.976" v="305" actId="478"/>
          <ac:spMkLst>
            <pc:docMk/>
            <pc:sldMk cId="2961069331" sldId="258"/>
            <ac:spMk id="60" creationId="{25656D29-0B6A-46D6-8A31-C0013DC2A100}"/>
          </ac:spMkLst>
        </pc:spChg>
        <pc:spChg chg="mod">
          <ac:chgData name="Amber" userId="84dc9ff6-e694-4564-8160-c406dcafdab1" providerId="ADAL" clId="{03A2D7BA-EE06-4244-9073-224E400C056D}" dt="2021-09-27T23:36:27.942" v="187" actId="20577"/>
          <ac:spMkLst>
            <pc:docMk/>
            <pc:sldMk cId="2961069331" sldId="258"/>
            <ac:spMk id="61" creationId="{40B238A9-2109-4FB3-9E2F-ECA9DA303DCC}"/>
          </ac:spMkLst>
        </pc:spChg>
        <pc:spChg chg="del">
          <ac:chgData name="Amber" userId="84dc9ff6-e694-4564-8160-c406dcafdab1" providerId="ADAL" clId="{03A2D7BA-EE06-4244-9073-224E400C056D}" dt="2021-09-28T17:29:34.209" v="304" actId="478"/>
          <ac:spMkLst>
            <pc:docMk/>
            <pc:sldMk cId="2961069331" sldId="258"/>
            <ac:spMk id="62" creationId="{8750453A-02DD-45B5-9E26-9ECAE1648646}"/>
          </ac:spMkLst>
        </pc:spChg>
        <pc:spChg chg="add mod">
          <ac:chgData name="Amber" userId="84dc9ff6-e694-4564-8160-c406dcafdab1" providerId="ADAL" clId="{03A2D7BA-EE06-4244-9073-224E400C056D}" dt="2021-09-27T17:59:50.891" v="42" actId="20577"/>
          <ac:spMkLst>
            <pc:docMk/>
            <pc:sldMk cId="2961069331" sldId="258"/>
            <ac:spMk id="65" creationId="{FDFFCB35-4E47-401D-9485-C242D64CE5A5}"/>
          </ac:spMkLst>
        </pc:spChg>
        <pc:spChg chg="mod">
          <ac:chgData name="Amber" userId="84dc9ff6-e694-4564-8160-c406dcafdab1" providerId="ADAL" clId="{03A2D7BA-EE06-4244-9073-224E400C056D}" dt="2021-09-29T17:59:04.776" v="535" actId="255"/>
          <ac:spMkLst>
            <pc:docMk/>
            <pc:sldMk cId="2961069331" sldId="258"/>
            <ac:spMk id="66" creationId="{E8AC76BF-015E-4087-AA68-6E42ED050364}"/>
          </ac:spMkLst>
        </pc:spChg>
        <pc:spChg chg="mod">
          <ac:chgData name="Amber" userId="84dc9ff6-e694-4564-8160-c406dcafdab1" providerId="ADAL" clId="{03A2D7BA-EE06-4244-9073-224E400C056D}" dt="2021-09-28T17:33:43.614" v="392" actId="1076"/>
          <ac:spMkLst>
            <pc:docMk/>
            <pc:sldMk cId="2961069331" sldId="258"/>
            <ac:spMk id="70" creationId="{8DEF273F-9F93-4544-BE56-EF3CACA1AC00}"/>
          </ac:spMkLst>
        </pc:spChg>
        <pc:spChg chg="mod">
          <ac:chgData name="Amber" userId="84dc9ff6-e694-4564-8160-c406dcafdab1" providerId="ADAL" clId="{03A2D7BA-EE06-4244-9073-224E400C056D}" dt="2021-09-29T17:55:58.449" v="520" actId="20577"/>
          <ac:spMkLst>
            <pc:docMk/>
            <pc:sldMk cId="2961069331" sldId="258"/>
            <ac:spMk id="72" creationId="{608E1F73-5E59-4C7F-89C1-F475FD133548}"/>
          </ac:spMkLst>
        </pc:spChg>
        <pc:spChg chg="mod ord">
          <ac:chgData name="Amber" userId="84dc9ff6-e694-4564-8160-c406dcafdab1" providerId="ADAL" clId="{03A2D7BA-EE06-4244-9073-224E400C056D}" dt="2021-09-28T17:33:39.599" v="391" actId="1076"/>
          <ac:spMkLst>
            <pc:docMk/>
            <pc:sldMk cId="2961069331" sldId="258"/>
            <ac:spMk id="73" creationId="{F42771DE-9C62-4CB3-830B-821088C63269}"/>
          </ac:spMkLst>
        </pc:spChg>
        <pc:spChg chg="mod">
          <ac:chgData name="Amber" userId="84dc9ff6-e694-4564-8160-c406dcafdab1" providerId="ADAL" clId="{03A2D7BA-EE06-4244-9073-224E400C056D}" dt="2021-09-29T17:56:03.603" v="525" actId="20577"/>
          <ac:spMkLst>
            <pc:docMk/>
            <pc:sldMk cId="2961069331" sldId="258"/>
            <ac:spMk id="76" creationId="{6C0679D4-1B9E-46BE-838C-B7DD15184250}"/>
          </ac:spMkLst>
        </pc:spChg>
        <pc:spChg chg="del mod">
          <ac:chgData name="Amber" userId="84dc9ff6-e694-4564-8160-c406dcafdab1" providerId="ADAL" clId="{03A2D7BA-EE06-4244-9073-224E400C056D}" dt="2021-09-28T17:34:02.081" v="399" actId="478"/>
          <ac:spMkLst>
            <pc:docMk/>
            <pc:sldMk cId="2961069331" sldId="258"/>
            <ac:spMk id="77" creationId="{257D9C1F-9286-4604-B021-032C535F05B7}"/>
          </ac:spMkLst>
        </pc:spChg>
        <pc:spChg chg="mod">
          <ac:chgData name="Amber" userId="84dc9ff6-e694-4564-8160-c406dcafdab1" providerId="ADAL" clId="{03A2D7BA-EE06-4244-9073-224E400C056D}" dt="2021-09-27T17:58:58.463" v="5" actId="14100"/>
          <ac:spMkLst>
            <pc:docMk/>
            <pc:sldMk cId="2961069331" sldId="258"/>
            <ac:spMk id="78" creationId="{C0A892EA-DBD8-4335-B53E-2E7CFDE84AA8}"/>
          </ac:spMkLst>
        </pc:spChg>
        <pc:spChg chg="mod">
          <ac:chgData name="Amber" userId="84dc9ff6-e694-4564-8160-c406dcafdab1" providerId="ADAL" clId="{03A2D7BA-EE06-4244-9073-224E400C056D}" dt="2021-09-30T01:36:31.360" v="613" actId="20577"/>
          <ac:spMkLst>
            <pc:docMk/>
            <pc:sldMk cId="2961069331" sldId="258"/>
            <ac:spMk id="80" creationId="{5142D4F4-1769-41C1-8387-E66D25100C41}"/>
          </ac:spMkLst>
        </pc:spChg>
        <pc:spChg chg="mod">
          <ac:chgData name="Amber" userId="84dc9ff6-e694-4564-8160-c406dcafdab1" providerId="ADAL" clId="{03A2D7BA-EE06-4244-9073-224E400C056D}" dt="2021-09-27T17:59:13.740" v="7" actId="14100"/>
          <ac:spMkLst>
            <pc:docMk/>
            <pc:sldMk cId="2961069331" sldId="258"/>
            <ac:spMk id="81" creationId="{8F42090E-1B65-49BA-9732-33764B7DBF38}"/>
          </ac:spMkLst>
        </pc:spChg>
        <pc:spChg chg="mod">
          <ac:chgData name="Amber" userId="84dc9ff6-e694-4564-8160-c406dcafdab1" providerId="ADAL" clId="{03A2D7BA-EE06-4244-9073-224E400C056D}" dt="2021-09-27T17:59:05.960" v="6" actId="1076"/>
          <ac:spMkLst>
            <pc:docMk/>
            <pc:sldMk cId="2961069331" sldId="258"/>
            <ac:spMk id="82" creationId="{198D9C0D-002C-44FD-A9B3-E21C9647EF7A}"/>
          </ac:spMkLst>
        </pc:spChg>
        <pc:spChg chg="add mod">
          <ac:chgData name="Amber" userId="84dc9ff6-e694-4564-8160-c406dcafdab1" providerId="ADAL" clId="{03A2D7BA-EE06-4244-9073-224E400C056D}" dt="2021-09-29T17:57:17.495" v="534" actId="14100"/>
          <ac:spMkLst>
            <pc:docMk/>
            <pc:sldMk cId="2961069331" sldId="258"/>
            <ac:spMk id="84" creationId="{8E7CBE05-E9CC-4721-BF0D-CB601E0A377F}"/>
          </ac:spMkLst>
        </pc:spChg>
        <pc:picChg chg="mod">
          <ac:chgData name="Amber" userId="84dc9ff6-e694-4564-8160-c406dcafdab1" providerId="ADAL" clId="{03A2D7BA-EE06-4244-9073-224E400C056D}" dt="2021-09-28T17:33:12.137" v="388" actId="14100"/>
          <ac:picMkLst>
            <pc:docMk/>
            <pc:sldMk cId="2961069331" sldId="258"/>
            <ac:picMk id="69" creationId="{B68739C3-3E2E-44BB-8FA1-219A8A032F69}"/>
          </ac:picMkLst>
        </pc:picChg>
        <pc:picChg chg="add mod">
          <ac:chgData name="Amber" userId="84dc9ff6-e694-4564-8160-c406dcafdab1" providerId="ADAL" clId="{03A2D7BA-EE06-4244-9073-224E400C056D}" dt="2021-09-28T17:30:17.343" v="310" actId="1076"/>
          <ac:picMkLst>
            <pc:docMk/>
            <pc:sldMk cId="2961069331" sldId="258"/>
            <ac:picMk id="71" creationId="{3B43F78A-3DED-4090-B7BE-DF7CE5A6C9E7}"/>
          </ac:picMkLst>
        </pc:picChg>
        <pc:picChg chg="add mod">
          <ac:chgData name="Amber" userId="84dc9ff6-e694-4564-8160-c406dcafdab1" providerId="ADAL" clId="{03A2D7BA-EE06-4244-9073-224E400C056D}" dt="2021-09-28T17:32:41.200" v="333" actId="1076"/>
          <ac:picMkLst>
            <pc:docMk/>
            <pc:sldMk cId="2961069331" sldId="258"/>
            <ac:picMk id="75" creationId="{9D8BCBA9-77C9-432B-8737-F49C04DCB48D}"/>
          </ac:picMkLst>
        </pc:picChg>
        <pc:picChg chg="add mod">
          <ac:chgData name="Amber" userId="84dc9ff6-e694-4564-8160-c406dcafdab1" providerId="ADAL" clId="{03A2D7BA-EE06-4244-9073-224E400C056D}" dt="2021-09-28T17:33:57.210" v="398" actId="1076"/>
          <ac:picMkLst>
            <pc:docMk/>
            <pc:sldMk cId="2961069331" sldId="258"/>
            <ac:picMk id="83" creationId="{62B5F6AC-5A3E-4718-86A8-62D98F371126}"/>
          </ac:picMkLst>
        </pc:picChg>
      </pc:sldChg>
    </pc:docChg>
  </pc:docChgLst>
  <pc:docChgLst>
    <pc:chgData name="Robert Hamilton" userId="0ca36fd1-e4c0-42df-b577-f6315fd42012" providerId="ADAL" clId="{7F82DED2-616B-4DCE-8DE3-1458EC704209}"/>
    <pc:docChg chg="modSld">
      <pc:chgData name="Robert Hamilton" userId="0ca36fd1-e4c0-42df-b577-f6315fd42012" providerId="ADAL" clId="{7F82DED2-616B-4DCE-8DE3-1458EC704209}" dt="2021-10-08T04:42:30.695" v="14"/>
      <pc:docMkLst>
        <pc:docMk/>
      </pc:docMkLst>
      <pc:sldChg chg="addSp modSp mod">
        <pc:chgData name="Robert Hamilton" userId="0ca36fd1-e4c0-42df-b577-f6315fd42012" providerId="ADAL" clId="{7F82DED2-616B-4DCE-8DE3-1458EC704209}" dt="2021-10-08T04:42:30.695" v="14"/>
        <pc:sldMkLst>
          <pc:docMk/>
          <pc:sldMk cId="2961069331" sldId="258"/>
        </pc:sldMkLst>
        <pc:spChg chg="mod">
          <ac:chgData name="Robert Hamilton" userId="0ca36fd1-e4c0-42df-b577-f6315fd42012" providerId="ADAL" clId="{7F82DED2-616B-4DCE-8DE3-1458EC704209}" dt="2021-10-07T17:24:59.338" v="13" actId="20577"/>
          <ac:spMkLst>
            <pc:docMk/>
            <pc:sldMk cId="2961069331" sldId="258"/>
            <ac:spMk id="50" creationId="{8BEEB7A0-0370-45A2-A01E-ADA13147C47A}"/>
          </ac:spMkLst>
        </pc:spChg>
        <pc:spChg chg="mod">
          <ac:chgData name="Robert Hamilton" userId="0ca36fd1-e4c0-42df-b577-f6315fd42012" providerId="ADAL" clId="{7F82DED2-616B-4DCE-8DE3-1458EC704209}" dt="2021-10-07T13:51:29.174" v="12" actId="20577"/>
          <ac:spMkLst>
            <pc:docMk/>
            <pc:sldMk cId="2961069331" sldId="258"/>
            <ac:spMk id="61" creationId="{40B238A9-2109-4FB3-9E2F-ECA9DA303DCC}"/>
          </ac:spMkLst>
        </pc:spChg>
        <pc:picChg chg="add mod">
          <ac:chgData name="Robert Hamilton" userId="0ca36fd1-e4c0-42df-b577-f6315fd42012" providerId="ADAL" clId="{7F82DED2-616B-4DCE-8DE3-1458EC704209}" dt="2021-10-08T04:42:30.695" v="14"/>
          <ac:picMkLst>
            <pc:docMk/>
            <pc:sldMk cId="2961069331" sldId="258"/>
            <ac:picMk id="2" creationId="{1ED03661-3FB7-42A7-8731-9F5319BB8E44}"/>
          </ac:picMkLst>
        </pc:picChg>
      </pc:sldChg>
    </pc:docChg>
  </pc:docChgLst>
  <pc:docChgLst>
    <pc:chgData name="Lerie Kane" userId="92f2c71a-6d2b-45a2-964b-77ee805c0ce7" providerId="ADAL" clId="{11F1246B-1F1D-4113-BD27-54B56570B8D2}"/>
    <pc:docChg chg="custSel modSld">
      <pc:chgData name="Lerie Kane" userId="92f2c71a-6d2b-45a2-964b-77ee805c0ce7" providerId="ADAL" clId="{11F1246B-1F1D-4113-BD27-54B56570B8D2}" dt="2021-09-30T01:15:39.206" v="226" actId="1035"/>
      <pc:docMkLst>
        <pc:docMk/>
      </pc:docMkLst>
      <pc:sldChg chg="modSp mod addCm modCm">
        <pc:chgData name="Lerie Kane" userId="92f2c71a-6d2b-45a2-964b-77ee805c0ce7" providerId="ADAL" clId="{11F1246B-1F1D-4113-BD27-54B56570B8D2}" dt="2021-09-30T01:15:39.206" v="226" actId="1035"/>
        <pc:sldMkLst>
          <pc:docMk/>
          <pc:sldMk cId="2961069331" sldId="258"/>
        </pc:sldMkLst>
        <pc:spChg chg="mod">
          <ac:chgData name="Lerie Kane" userId="92f2c71a-6d2b-45a2-964b-77ee805c0ce7" providerId="ADAL" clId="{11F1246B-1F1D-4113-BD27-54B56570B8D2}" dt="2021-09-30T01:08:17.181" v="118" actId="14100"/>
          <ac:spMkLst>
            <pc:docMk/>
            <pc:sldMk cId="2961069331" sldId="258"/>
            <ac:spMk id="52" creationId="{554AAD3A-A5B8-46BC-AF4E-EE20929EE11E}"/>
          </ac:spMkLst>
        </pc:spChg>
        <pc:spChg chg="mod">
          <ac:chgData name="Lerie Kane" userId="92f2c71a-6d2b-45a2-964b-77ee805c0ce7" providerId="ADAL" clId="{11F1246B-1F1D-4113-BD27-54B56570B8D2}" dt="2021-09-30T01:15:31.134" v="222" actId="1036"/>
          <ac:spMkLst>
            <pc:docMk/>
            <pc:sldMk cId="2961069331" sldId="258"/>
            <ac:spMk id="53" creationId="{B6FFAA53-97A7-4095-8364-865B4EDE9030}"/>
          </ac:spMkLst>
        </pc:spChg>
        <pc:spChg chg="mod">
          <ac:chgData name="Lerie Kane" userId="92f2c71a-6d2b-45a2-964b-77ee805c0ce7" providerId="ADAL" clId="{11F1246B-1F1D-4113-BD27-54B56570B8D2}" dt="2021-09-30T01:15:31.134" v="222" actId="1036"/>
          <ac:spMkLst>
            <pc:docMk/>
            <pc:sldMk cId="2961069331" sldId="258"/>
            <ac:spMk id="55" creationId="{A2A51DEB-BE22-46D1-95B7-6A1C05718871}"/>
          </ac:spMkLst>
        </pc:spChg>
        <pc:spChg chg="mod">
          <ac:chgData name="Lerie Kane" userId="92f2c71a-6d2b-45a2-964b-77ee805c0ce7" providerId="ADAL" clId="{11F1246B-1F1D-4113-BD27-54B56570B8D2}" dt="2021-09-30T01:15:19.694" v="216" actId="20577"/>
          <ac:spMkLst>
            <pc:docMk/>
            <pc:sldMk cId="2961069331" sldId="258"/>
            <ac:spMk id="56" creationId="{707396E1-BC36-4556-8A2A-49BC8C83818A}"/>
          </ac:spMkLst>
        </pc:spChg>
        <pc:spChg chg="mod">
          <ac:chgData name="Lerie Kane" userId="92f2c71a-6d2b-45a2-964b-77ee805c0ce7" providerId="ADAL" clId="{11F1246B-1F1D-4113-BD27-54B56570B8D2}" dt="2021-09-30T01:08:11.222" v="117" actId="14100"/>
          <ac:spMkLst>
            <pc:docMk/>
            <pc:sldMk cId="2961069331" sldId="258"/>
            <ac:spMk id="57" creationId="{5151718F-94A1-4628-8980-E3E49A7D8668}"/>
          </ac:spMkLst>
        </pc:spChg>
        <pc:spChg chg="mod">
          <ac:chgData name="Lerie Kane" userId="92f2c71a-6d2b-45a2-964b-77ee805c0ce7" providerId="ADAL" clId="{11F1246B-1F1D-4113-BD27-54B56570B8D2}" dt="2021-09-30T01:08:06.954" v="116" actId="1036"/>
          <ac:spMkLst>
            <pc:docMk/>
            <pc:sldMk cId="2961069331" sldId="258"/>
            <ac:spMk id="58" creationId="{F9C3BF0F-8F23-4408-BD3D-C53163B2563B}"/>
          </ac:spMkLst>
        </pc:spChg>
        <pc:spChg chg="mod">
          <ac:chgData name="Lerie Kane" userId="92f2c71a-6d2b-45a2-964b-77ee805c0ce7" providerId="ADAL" clId="{11F1246B-1F1D-4113-BD27-54B56570B8D2}" dt="2021-09-30T01:08:06.954" v="116" actId="1036"/>
          <ac:spMkLst>
            <pc:docMk/>
            <pc:sldMk cId="2961069331" sldId="258"/>
            <ac:spMk id="59" creationId="{6449034B-47C7-475C-A633-3BAE49FE4B61}"/>
          </ac:spMkLst>
        </pc:spChg>
        <pc:spChg chg="mod">
          <ac:chgData name="Lerie Kane" userId="92f2c71a-6d2b-45a2-964b-77ee805c0ce7" providerId="ADAL" clId="{11F1246B-1F1D-4113-BD27-54B56570B8D2}" dt="2021-09-30T01:13:17.903" v="169" actId="20577"/>
          <ac:spMkLst>
            <pc:docMk/>
            <pc:sldMk cId="2961069331" sldId="258"/>
            <ac:spMk id="61" creationId="{40B238A9-2109-4FB3-9E2F-ECA9DA303DCC}"/>
          </ac:spMkLst>
        </pc:spChg>
        <pc:spChg chg="mod">
          <ac:chgData name="Lerie Kane" userId="92f2c71a-6d2b-45a2-964b-77ee805c0ce7" providerId="ADAL" clId="{11F1246B-1F1D-4113-BD27-54B56570B8D2}" dt="2021-09-30T01:14:19.138" v="209" actId="1036"/>
          <ac:spMkLst>
            <pc:docMk/>
            <pc:sldMk cId="2961069331" sldId="258"/>
            <ac:spMk id="66" creationId="{E8AC76BF-015E-4087-AA68-6E42ED050364}"/>
          </ac:spMkLst>
        </pc:spChg>
        <pc:spChg chg="mod">
          <ac:chgData name="Lerie Kane" userId="92f2c71a-6d2b-45a2-964b-77ee805c0ce7" providerId="ADAL" clId="{11F1246B-1F1D-4113-BD27-54B56570B8D2}" dt="2021-09-30T01:09:54.654" v="135" actId="1036"/>
          <ac:spMkLst>
            <pc:docMk/>
            <pc:sldMk cId="2961069331" sldId="258"/>
            <ac:spMk id="70" creationId="{8DEF273F-9F93-4544-BE56-EF3CACA1AC00}"/>
          </ac:spMkLst>
        </pc:spChg>
        <pc:spChg chg="mod">
          <ac:chgData name="Lerie Kane" userId="92f2c71a-6d2b-45a2-964b-77ee805c0ce7" providerId="ADAL" clId="{11F1246B-1F1D-4113-BD27-54B56570B8D2}" dt="2021-09-30T01:14:40.002" v="212" actId="552"/>
          <ac:spMkLst>
            <pc:docMk/>
            <pc:sldMk cId="2961069331" sldId="258"/>
            <ac:spMk id="72" creationId="{608E1F73-5E59-4C7F-89C1-F475FD133548}"/>
          </ac:spMkLst>
        </pc:spChg>
        <pc:spChg chg="mod">
          <ac:chgData name="Lerie Kane" userId="92f2c71a-6d2b-45a2-964b-77ee805c0ce7" providerId="ADAL" clId="{11F1246B-1F1D-4113-BD27-54B56570B8D2}" dt="2021-09-30T01:10:01.948" v="137" actId="14100"/>
          <ac:spMkLst>
            <pc:docMk/>
            <pc:sldMk cId="2961069331" sldId="258"/>
            <ac:spMk id="73" creationId="{F42771DE-9C62-4CB3-830B-821088C63269}"/>
          </ac:spMkLst>
        </pc:spChg>
        <pc:spChg chg="mod">
          <ac:chgData name="Lerie Kane" userId="92f2c71a-6d2b-45a2-964b-77ee805c0ce7" providerId="ADAL" clId="{11F1246B-1F1D-4113-BD27-54B56570B8D2}" dt="2021-09-30T01:14:40.002" v="212" actId="552"/>
          <ac:spMkLst>
            <pc:docMk/>
            <pc:sldMk cId="2961069331" sldId="258"/>
            <ac:spMk id="76" creationId="{6C0679D4-1B9E-46BE-838C-B7DD15184250}"/>
          </ac:spMkLst>
        </pc:spChg>
        <pc:spChg chg="mod">
          <ac:chgData name="Lerie Kane" userId="92f2c71a-6d2b-45a2-964b-77ee805c0ce7" providerId="ADAL" clId="{11F1246B-1F1D-4113-BD27-54B56570B8D2}" dt="2021-09-30T01:10:26.333" v="141" actId="14100"/>
          <ac:spMkLst>
            <pc:docMk/>
            <pc:sldMk cId="2961069331" sldId="258"/>
            <ac:spMk id="78" creationId="{C0A892EA-DBD8-4335-B53E-2E7CFDE84AA8}"/>
          </ac:spMkLst>
        </pc:spChg>
        <pc:spChg chg="mod">
          <ac:chgData name="Lerie Kane" userId="92f2c71a-6d2b-45a2-964b-77ee805c0ce7" providerId="ADAL" clId="{11F1246B-1F1D-4113-BD27-54B56570B8D2}" dt="2021-09-30T01:10:12.526" v="139" actId="1076"/>
          <ac:spMkLst>
            <pc:docMk/>
            <pc:sldMk cId="2961069331" sldId="258"/>
            <ac:spMk id="79" creationId="{2C97F612-FFC4-444C-9CD2-046A60EDCF16}"/>
          </ac:spMkLst>
        </pc:spChg>
        <pc:spChg chg="mod">
          <ac:chgData name="Lerie Kane" userId="92f2c71a-6d2b-45a2-964b-77ee805c0ce7" providerId="ADAL" clId="{11F1246B-1F1D-4113-BD27-54B56570B8D2}" dt="2021-09-30T01:15:39.206" v="226" actId="1035"/>
          <ac:spMkLst>
            <pc:docMk/>
            <pc:sldMk cId="2961069331" sldId="258"/>
            <ac:spMk id="80" creationId="{5142D4F4-1769-41C1-8387-E66D25100C41}"/>
          </ac:spMkLst>
        </pc:spChg>
        <pc:spChg chg="mod">
          <ac:chgData name="Lerie Kane" userId="92f2c71a-6d2b-45a2-964b-77ee805c0ce7" providerId="ADAL" clId="{11F1246B-1F1D-4113-BD27-54B56570B8D2}" dt="2021-09-30T01:10:34.085" v="150" actId="1035"/>
          <ac:spMkLst>
            <pc:docMk/>
            <pc:sldMk cId="2961069331" sldId="258"/>
            <ac:spMk id="81" creationId="{8F42090E-1B65-49BA-9732-33764B7DBF38}"/>
          </ac:spMkLst>
        </pc:spChg>
        <pc:spChg chg="mod">
          <ac:chgData name="Lerie Kane" userId="92f2c71a-6d2b-45a2-964b-77ee805c0ce7" providerId="ADAL" clId="{11F1246B-1F1D-4113-BD27-54B56570B8D2}" dt="2021-09-30T01:10:34.085" v="150" actId="1035"/>
          <ac:spMkLst>
            <pc:docMk/>
            <pc:sldMk cId="2961069331" sldId="258"/>
            <ac:spMk id="82" creationId="{198D9C0D-002C-44FD-A9B3-E21C9647EF7A}"/>
          </ac:spMkLst>
        </pc:spChg>
        <pc:spChg chg="mod">
          <ac:chgData name="Lerie Kane" userId="92f2c71a-6d2b-45a2-964b-77ee805c0ce7" providerId="ADAL" clId="{11F1246B-1F1D-4113-BD27-54B56570B8D2}" dt="2021-09-30T01:14:03.187" v="192" actId="1036"/>
          <ac:spMkLst>
            <pc:docMk/>
            <pc:sldMk cId="2961069331" sldId="258"/>
            <ac:spMk id="84" creationId="{8E7CBE05-E9CC-4721-BF0D-CB601E0A377F}"/>
          </ac:spMkLst>
        </pc:spChg>
        <pc:picChg chg="mod">
          <ac:chgData name="Lerie Kane" userId="92f2c71a-6d2b-45a2-964b-77ee805c0ce7" providerId="ADAL" clId="{11F1246B-1F1D-4113-BD27-54B56570B8D2}" dt="2021-09-30T01:14:15.624" v="204" actId="14100"/>
          <ac:picMkLst>
            <pc:docMk/>
            <pc:sldMk cId="2961069331" sldId="258"/>
            <ac:picMk id="71" creationId="{3B43F78A-3DED-4090-B7BE-DF7CE5A6C9E7}"/>
          </ac:picMkLst>
        </pc:picChg>
        <pc:picChg chg="mod">
          <ac:chgData name="Lerie Kane" userId="92f2c71a-6d2b-45a2-964b-77ee805c0ce7" providerId="ADAL" clId="{11F1246B-1F1D-4113-BD27-54B56570B8D2}" dt="2021-09-30T01:14:03.187" v="192" actId="1036"/>
          <ac:picMkLst>
            <pc:docMk/>
            <pc:sldMk cId="2961069331" sldId="258"/>
            <ac:picMk id="83" creationId="{62B5F6AC-5A3E-4718-86A8-62D98F371126}"/>
          </ac:picMkLst>
        </pc:picChg>
      </pc:sldChg>
    </pc:docChg>
  </pc:docChgLst>
  <pc:docChgLst>
    <pc:chgData name="Amber Dorn" userId="40bfc41e-f8f3-41ff-af3b-2a326b35a7f4" providerId="ADAL" clId="{03A2D7BA-EE06-4244-9073-224E400C056D}"/>
    <pc:docChg chg="undo custSel modSld">
      <pc:chgData name="Amber Dorn" userId="40bfc41e-f8f3-41ff-af3b-2a326b35a7f4" providerId="ADAL" clId="{03A2D7BA-EE06-4244-9073-224E400C056D}" dt="2021-09-27T22:02:44.487" v="520" actId="20577"/>
      <pc:docMkLst>
        <pc:docMk/>
      </pc:docMkLst>
      <pc:sldChg chg="addSp modSp mod">
        <pc:chgData name="Amber Dorn" userId="40bfc41e-f8f3-41ff-af3b-2a326b35a7f4" providerId="ADAL" clId="{03A2D7BA-EE06-4244-9073-224E400C056D}" dt="2021-09-27T22:02:44.487" v="520" actId="20577"/>
        <pc:sldMkLst>
          <pc:docMk/>
          <pc:sldMk cId="2961069331" sldId="258"/>
        </pc:sldMkLst>
        <pc:spChg chg="mod">
          <ac:chgData name="Amber Dorn" userId="40bfc41e-f8f3-41ff-af3b-2a326b35a7f4" providerId="ADAL" clId="{03A2D7BA-EE06-4244-9073-224E400C056D}" dt="2021-09-14T17:17:11.452" v="5" actId="255"/>
          <ac:spMkLst>
            <pc:docMk/>
            <pc:sldMk cId="2961069331" sldId="258"/>
            <ac:spMk id="49" creationId="{5D92ECDB-8CFB-4011-9D31-12A9E89D27DB}"/>
          </ac:spMkLst>
        </pc:spChg>
        <pc:spChg chg="mod">
          <ac:chgData name="Amber Dorn" userId="40bfc41e-f8f3-41ff-af3b-2a326b35a7f4" providerId="ADAL" clId="{03A2D7BA-EE06-4244-9073-224E400C056D}" dt="2021-09-14T17:20:23.985" v="197" actId="20577"/>
          <ac:spMkLst>
            <pc:docMk/>
            <pc:sldMk cId="2961069331" sldId="258"/>
            <ac:spMk id="50" creationId="{8BEEB7A0-0370-45A2-A01E-ADA13147C47A}"/>
          </ac:spMkLst>
        </pc:spChg>
        <pc:spChg chg="mod">
          <ac:chgData name="Amber Dorn" userId="40bfc41e-f8f3-41ff-af3b-2a326b35a7f4" providerId="ADAL" clId="{03A2D7BA-EE06-4244-9073-224E400C056D}" dt="2021-09-14T17:22:38.448" v="281" actId="1076"/>
          <ac:spMkLst>
            <pc:docMk/>
            <pc:sldMk cId="2961069331" sldId="258"/>
            <ac:spMk id="52" creationId="{554AAD3A-A5B8-46BC-AF4E-EE20929EE11E}"/>
          </ac:spMkLst>
        </pc:spChg>
        <pc:spChg chg="mod">
          <ac:chgData name="Amber Dorn" userId="40bfc41e-f8f3-41ff-af3b-2a326b35a7f4" providerId="ADAL" clId="{03A2D7BA-EE06-4244-9073-224E400C056D}" dt="2021-09-14T17:27:00.112" v="432" actId="20577"/>
          <ac:spMkLst>
            <pc:docMk/>
            <pc:sldMk cId="2961069331" sldId="258"/>
            <ac:spMk id="53" creationId="{B6FFAA53-97A7-4095-8364-865B4EDE9030}"/>
          </ac:spMkLst>
        </pc:spChg>
        <pc:spChg chg="mod">
          <ac:chgData name="Amber Dorn" userId="40bfc41e-f8f3-41ff-af3b-2a326b35a7f4" providerId="ADAL" clId="{03A2D7BA-EE06-4244-9073-224E400C056D}" dt="2021-09-14T17:23:13.465" v="311" actId="1036"/>
          <ac:spMkLst>
            <pc:docMk/>
            <pc:sldMk cId="2961069331" sldId="258"/>
            <ac:spMk id="55" creationId="{A2A51DEB-BE22-46D1-95B7-6A1C05718871}"/>
          </ac:spMkLst>
        </pc:spChg>
        <pc:spChg chg="mod">
          <ac:chgData name="Amber Dorn" userId="40bfc41e-f8f3-41ff-af3b-2a326b35a7f4" providerId="ADAL" clId="{03A2D7BA-EE06-4244-9073-224E400C056D}" dt="2021-09-14T17:23:18.491" v="316" actId="1036"/>
          <ac:spMkLst>
            <pc:docMk/>
            <pc:sldMk cId="2961069331" sldId="258"/>
            <ac:spMk id="56" creationId="{707396E1-BC36-4556-8A2A-49BC8C83818A}"/>
          </ac:spMkLst>
        </pc:spChg>
        <pc:spChg chg="mod">
          <ac:chgData name="Amber Dorn" userId="40bfc41e-f8f3-41ff-af3b-2a326b35a7f4" providerId="ADAL" clId="{03A2D7BA-EE06-4244-9073-224E400C056D}" dt="2021-09-27T19:15:33.061" v="436" actId="20577"/>
          <ac:spMkLst>
            <pc:docMk/>
            <pc:sldMk cId="2961069331" sldId="258"/>
            <ac:spMk id="61" creationId="{40B238A9-2109-4FB3-9E2F-ECA9DA303DCC}"/>
          </ac:spMkLst>
        </pc:spChg>
        <pc:spChg chg="mod">
          <ac:chgData name="Amber Dorn" userId="40bfc41e-f8f3-41ff-af3b-2a326b35a7f4" providerId="ADAL" clId="{03A2D7BA-EE06-4244-9073-224E400C056D}" dt="2021-09-14T17:25:13.344" v="374" actId="20577"/>
          <ac:spMkLst>
            <pc:docMk/>
            <pc:sldMk cId="2961069331" sldId="258"/>
            <ac:spMk id="62" creationId="{8750453A-02DD-45B5-9E26-9ECAE1648646}"/>
          </ac:spMkLst>
        </pc:spChg>
        <pc:spChg chg="mod">
          <ac:chgData name="Amber Dorn" userId="40bfc41e-f8f3-41ff-af3b-2a326b35a7f4" providerId="ADAL" clId="{03A2D7BA-EE06-4244-9073-224E400C056D}" dt="2021-09-14T17:25:31.230" v="377"/>
          <ac:spMkLst>
            <pc:docMk/>
            <pc:sldMk cId="2961069331" sldId="258"/>
            <ac:spMk id="70" creationId="{8DEF273F-9F93-4544-BE56-EF3CACA1AC00}"/>
          </ac:spMkLst>
        </pc:spChg>
        <pc:spChg chg="mod">
          <ac:chgData name="Amber Dorn" userId="40bfc41e-f8f3-41ff-af3b-2a326b35a7f4" providerId="ADAL" clId="{03A2D7BA-EE06-4244-9073-224E400C056D}" dt="2021-09-27T22:02:44.487" v="520" actId="20577"/>
          <ac:spMkLst>
            <pc:docMk/>
            <pc:sldMk cId="2961069331" sldId="258"/>
            <ac:spMk id="76" creationId="{6C0679D4-1B9E-46BE-838C-B7DD15184250}"/>
          </ac:spMkLst>
        </pc:spChg>
        <pc:spChg chg="mod">
          <ac:chgData name="Amber Dorn" userId="40bfc41e-f8f3-41ff-af3b-2a326b35a7f4" providerId="ADAL" clId="{03A2D7BA-EE06-4244-9073-224E400C056D}" dt="2021-09-14T17:25:37.432" v="380" actId="20577"/>
          <ac:spMkLst>
            <pc:docMk/>
            <pc:sldMk cId="2961069331" sldId="258"/>
            <ac:spMk id="77" creationId="{257D9C1F-9286-4604-B021-032C535F05B7}"/>
          </ac:spMkLst>
        </pc:spChg>
        <pc:spChg chg="mod">
          <ac:chgData name="Amber Dorn" userId="40bfc41e-f8f3-41ff-af3b-2a326b35a7f4" providerId="ADAL" clId="{03A2D7BA-EE06-4244-9073-224E400C056D}" dt="2021-09-14T17:26:01.718" v="382" actId="20577"/>
          <ac:spMkLst>
            <pc:docMk/>
            <pc:sldMk cId="2961069331" sldId="258"/>
            <ac:spMk id="80" creationId="{5142D4F4-1769-41C1-8387-E66D25100C41}"/>
          </ac:spMkLst>
        </pc:spChg>
        <pc:spChg chg="mod">
          <ac:chgData name="Amber Dorn" userId="40bfc41e-f8f3-41ff-af3b-2a326b35a7f4" providerId="ADAL" clId="{03A2D7BA-EE06-4244-9073-224E400C056D}" dt="2021-09-14T17:26:44.898" v="408" actId="1035"/>
          <ac:spMkLst>
            <pc:docMk/>
            <pc:sldMk cId="2961069331" sldId="258"/>
            <ac:spMk id="81" creationId="{8F42090E-1B65-49BA-9732-33764B7DBF38}"/>
          </ac:spMkLst>
        </pc:spChg>
        <pc:spChg chg="mod">
          <ac:chgData name="Amber Dorn" userId="40bfc41e-f8f3-41ff-af3b-2a326b35a7f4" providerId="ADAL" clId="{03A2D7BA-EE06-4244-9073-224E400C056D}" dt="2021-09-14T17:26:40.264" v="398" actId="1035"/>
          <ac:spMkLst>
            <pc:docMk/>
            <pc:sldMk cId="2961069331" sldId="258"/>
            <ac:spMk id="82" creationId="{198D9C0D-002C-44FD-A9B3-E21C9647EF7A}"/>
          </ac:spMkLst>
        </pc:spChg>
        <pc:picChg chg="add mod">
          <ac:chgData name="Amber Dorn" userId="40bfc41e-f8f3-41ff-af3b-2a326b35a7f4" providerId="ADAL" clId="{03A2D7BA-EE06-4244-9073-224E400C056D}" dt="2021-09-27T19:40:36.329" v="447" actId="1076"/>
          <ac:picMkLst>
            <pc:docMk/>
            <pc:sldMk cId="2961069331" sldId="258"/>
            <ac:picMk id="69" creationId="{B68739C3-3E2E-44BB-8FA1-219A8A032F6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253C3-4EE3-4007-B49C-92B18DF60968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17F88-748A-4404-ACD2-A7E9A6A80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53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17F88-748A-4404-ACD2-A7E9A6A80B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86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4CED4C9-E078-4D1B-A5DC-B7585B1036D3}"/>
              </a:ext>
            </a:extLst>
          </p:cNvPr>
          <p:cNvSpPr/>
          <p:nvPr userDrawn="1"/>
        </p:nvSpPr>
        <p:spPr>
          <a:xfrm>
            <a:off x="0" y="0"/>
            <a:ext cx="43891200" cy="3705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C82700-140A-4F93-BAE9-5C777217F12A}"/>
              </a:ext>
            </a:extLst>
          </p:cNvPr>
          <p:cNvSpPr/>
          <p:nvPr userDrawn="1"/>
        </p:nvSpPr>
        <p:spPr>
          <a:xfrm>
            <a:off x="0" y="31715242"/>
            <a:ext cx="43891200" cy="12031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9700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23A9DF7-FF0F-4BB6-AC8A-A3C8D3B6EB6B}"/>
              </a:ext>
            </a:extLst>
          </p:cNvPr>
          <p:cNvSpPr/>
          <p:nvPr userDrawn="1"/>
        </p:nvSpPr>
        <p:spPr>
          <a:xfrm>
            <a:off x="0" y="0"/>
            <a:ext cx="43891200" cy="3705725"/>
          </a:xfrm>
          <a:prstGeom prst="rect">
            <a:avLst/>
          </a:prstGeom>
          <a:solidFill>
            <a:srgbClr val="0026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577DDF-6FF3-4883-9F3D-A9A88688D2C9}"/>
              </a:ext>
            </a:extLst>
          </p:cNvPr>
          <p:cNvSpPr/>
          <p:nvPr userDrawn="1"/>
        </p:nvSpPr>
        <p:spPr>
          <a:xfrm>
            <a:off x="0" y="31715242"/>
            <a:ext cx="43891200" cy="1203156"/>
          </a:xfrm>
          <a:prstGeom prst="rect">
            <a:avLst/>
          </a:prstGeom>
          <a:solidFill>
            <a:srgbClr val="0026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964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53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2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2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2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2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2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42771DE-9C62-4CB3-830B-821088C63269}"/>
              </a:ext>
            </a:extLst>
          </p:cNvPr>
          <p:cNvSpPr/>
          <p:nvPr/>
        </p:nvSpPr>
        <p:spPr>
          <a:xfrm>
            <a:off x="29640602" y="5933241"/>
            <a:ext cx="13766048" cy="12242638"/>
          </a:xfrm>
          <a:prstGeom prst="roundRect">
            <a:avLst>
              <a:gd name="adj" fmla="val 369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AA0F59C-49AD-4CD8-A297-33D7C27B3D28}"/>
              </a:ext>
            </a:extLst>
          </p:cNvPr>
          <p:cNvSpPr/>
          <p:nvPr/>
        </p:nvSpPr>
        <p:spPr>
          <a:xfrm>
            <a:off x="15414808" y="5933238"/>
            <a:ext cx="13766048" cy="8917640"/>
          </a:xfrm>
          <a:prstGeom prst="roundRect">
            <a:avLst>
              <a:gd name="adj" fmla="val 369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55341B4-9718-4AE3-9D03-8BC6CC3A1D8E}"/>
              </a:ext>
            </a:extLst>
          </p:cNvPr>
          <p:cNvGrpSpPr/>
          <p:nvPr/>
        </p:nvGrpSpPr>
        <p:grpSpPr>
          <a:xfrm>
            <a:off x="666094" y="487638"/>
            <a:ext cx="5592391" cy="2693531"/>
            <a:chOff x="11030197" y="19751037"/>
            <a:chExt cx="6501490" cy="3131391"/>
          </a:xfrm>
        </p:grpSpPr>
        <p:sp>
          <p:nvSpPr>
            <p:cNvPr id="33" name="Graphic 5">
              <a:extLst>
                <a:ext uri="{FF2B5EF4-FFF2-40B4-BE49-F238E27FC236}">
                  <a16:creationId xmlns:a16="http://schemas.microsoft.com/office/drawing/2014/main" id="{CC25231D-65CA-484D-8B92-9B1B5EC375BF}"/>
                </a:ext>
              </a:extLst>
            </p:cNvPr>
            <p:cNvSpPr/>
            <p:nvPr/>
          </p:nvSpPr>
          <p:spPr>
            <a:xfrm>
              <a:off x="13465869" y="19751037"/>
              <a:ext cx="1630146" cy="1630146"/>
            </a:xfrm>
            <a:custGeom>
              <a:avLst/>
              <a:gdLst>
                <a:gd name="connsiteX0" fmla="*/ 3367070 w 3790461"/>
                <a:gd name="connsiteY0" fmla="*/ 1895231 h 3790461"/>
                <a:gd name="connsiteX1" fmla="*/ 3126409 w 3790461"/>
                <a:gd name="connsiteY1" fmla="*/ 2126269 h 3790461"/>
                <a:gd name="connsiteX2" fmla="*/ 2895375 w 3790461"/>
                <a:gd name="connsiteY2" fmla="*/ 1885602 h 3790461"/>
                <a:gd name="connsiteX3" fmla="*/ 3131437 w 3790461"/>
                <a:gd name="connsiteY3" fmla="*/ 1654516 h 3790461"/>
                <a:gd name="connsiteX4" fmla="*/ 3367070 w 3790461"/>
                <a:gd name="connsiteY4" fmla="*/ 1895231 h 3790461"/>
                <a:gd name="connsiteX5" fmla="*/ 2759131 w 3790461"/>
                <a:gd name="connsiteY5" fmla="*/ 1895231 h 3790461"/>
                <a:gd name="connsiteX6" fmla="*/ 2340153 w 3790461"/>
                <a:gd name="connsiteY6" fmla="*/ 2293347 h 3790461"/>
                <a:gd name="connsiteX7" fmla="*/ 1942036 w 3790461"/>
                <a:gd name="connsiteY7" fmla="*/ 1874369 h 3790461"/>
                <a:gd name="connsiteX8" fmla="*/ 2350717 w 3790461"/>
                <a:gd name="connsiteY8" fmla="*/ 1476119 h 3790461"/>
                <a:gd name="connsiteX9" fmla="*/ 2759131 w 3790461"/>
                <a:gd name="connsiteY9" fmla="*/ 1895231 h 3790461"/>
                <a:gd name="connsiteX10" fmla="*/ 1751871 w 3790461"/>
                <a:gd name="connsiteY10" fmla="*/ 1895231 h 3790461"/>
                <a:gd name="connsiteX11" fmla="*/ 1108092 w 3790461"/>
                <a:gd name="connsiteY11" fmla="*/ 2555860 h 3790461"/>
                <a:gd name="connsiteX12" fmla="*/ 464313 w 3790461"/>
                <a:gd name="connsiteY12" fmla="*/ 1895231 h 3790461"/>
                <a:gd name="connsiteX13" fmla="*/ 1108092 w 3790461"/>
                <a:gd name="connsiteY13" fmla="*/ 1234869 h 3790461"/>
                <a:gd name="connsiteX14" fmla="*/ 1751871 w 3790461"/>
                <a:gd name="connsiteY14" fmla="*/ 1895231 h 3790461"/>
                <a:gd name="connsiteX15" fmla="*/ 3790461 w 3790461"/>
                <a:gd name="connsiteY15" fmla="*/ 1895231 h 3790461"/>
                <a:gd name="connsiteX16" fmla="*/ 1895231 w 3790461"/>
                <a:gd name="connsiteY16" fmla="*/ 0 h 3790461"/>
                <a:gd name="connsiteX17" fmla="*/ 0 w 3790461"/>
                <a:gd name="connsiteY17" fmla="*/ 1895231 h 3790461"/>
                <a:gd name="connsiteX18" fmla="*/ 1895231 w 3790461"/>
                <a:gd name="connsiteY18" fmla="*/ 3790461 h 3790461"/>
                <a:gd name="connsiteX19" fmla="*/ 3790461 w 3790461"/>
                <a:gd name="connsiteY19" fmla="*/ 1895231 h 379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90461" h="3790461">
                  <a:moveTo>
                    <a:pt x="3367070" y="1895231"/>
                  </a:moveTo>
                  <a:cubicBezTo>
                    <a:pt x="3364422" y="2025487"/>
                    <a:pt x="3256662" y="2128928"/>
                    <a:pt x="3126409" y="2126269"/>
                  </a:cubicBezTo>
                  <a:cubicBezTo>
                    <a:pt x="2996155" y="2123611"/>
                    <a:pt x="2892701" y="2015859"/>
                    <a:pt x="2895375" y="1885602"/>
                  </a:cubicBezTo>
                  <a:cubicBezTo>
                    <a:pt x="2897997" y="1757135"/>
                    <a:pt x="3002948" y="1654398"/>
                    <a:pt x="3131437" y="1654516"/>
                  </a:cubicBezTo>
                  <a:cubicBezTo>
                    <a:pt x="3262814" y="1656278"/>
                    <a:pt x="3368113" y="1763835"/>
                    <a:pt x="3367070" y="1895231"/>
                  </a:cubicBezTo>
                  <a:moveTo>
                    <a:pt x="2759131" y="1895231"/>
                  </a:moveTo>
                  <a:cubicBezTo>
                    <a:pt x="2753380" y="2120867"/>
                    <a:pt x="2565783" y="2299108"/>
                    <a:pt x="2340153" y="2293347"/>
                  </a:cubicBezTo>
                  <a:cubicBezTo>
                    <a:pt x="2114517" y="2287586"/>
                    <a:pt x="1936275" y="2100004"/>
                    <a:pt x="1942036" y="1874369"/>
                  </a:cubicBezTo>
                  <a:cubicBezTo>
                    <a:pt x="1947693" y="1652745"/>
                    <a:pt x="2129021" y="1476047"/>
                    <a:pt x="2350717" y="1476119"/>
                  </a:cubicBezTo>
                  <a:cubicBezTo>
                    <a:pt x="2579183" y="1479200"/>
                    <a:pt x="2761966" y="1666768"/>
                    <a:pt x="2759131" y="1895231"/>
                  </a:cubicBezTo>
                  <a:moveTo>
                    <a:pt x="1751871" y="1895231"/>
                  </a:moveTo>
                  <a:cubicBezTo>
                    <a:pt x="1751871" y="2260048"/>
                    <a:pt x="1463548" y="2555860"/>
                    <a:pt x="1108092" y="2555860"/>
                  </a:cubicBezTo>
                  <a:cubicBezTo>
                    <a:pt x="752636" y="2555860"/>
                    <a:pt x="464313" y="2260048"/>
                    <a:pt x="464313" y="1895231"/>
                  </a:cubicBezTo>
                  <a:cubicBezTo>
                    <a:pt x="464313" y="1530414"/>
                    <a:pt x="752636" y="1234869"/>
                    <a:pt x="1108092" y="1234869"/>
                  </a:cubicBezTo>
                  <a:cubicBezTo>
                    <a:pt x="1463548" y="1234869"/>
                    <a:pt x="1751871" y="1530681"/>
                    <a:pt x="1751871" y="1895231"/>
                  </a:cubicBezTo>
                  <a:moveTo>
                    <a:pt x="3790461" y="1895231"/>
                  </a:moveTo>
                  <a:cubicBezTo>
                    <a:pt x="3790461" y="848524"/>
                    <a:pt x="2941941" y="0"/>
                    <a:pt x="1895231" y="0"/>
                  </a:cubicBezTo>
                  <a:cubicBezTo>
                    <a:pt x="848524" y="0"/>
                    <a:pt x="0" y="848524"/>
                    <a:pt x="0" y="1895231"/>
                  </a:cubicBezTo>
                  <a:cubicBezTo>
                    <a:pt x="0" y="2941941"/>
                    <a:pt x="848524" y="3790461"/>
                    <a:pt x="1895231" y="3790461"/>
                  </a:cubicBezTo>
                  <a:cubicBezTo>
                    <a:pt x="2941941" y="3790461"/>
                    <a:pt x="3790461" y="2941941"/>
                    <a:pt x="3790461" y="1895231"/>
                  </a:cubicBezTo>
                </a:path>
              </a:pathLst>
            </a:custGeom>
            <a:solidFill>
              <a:schemeClr val="bg1"/>
            </a:solidFill>
            <a:ln w="267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5055BA4-DEE4-45D5-900C-77FE239BD733}"/>
                </a:ext>
              </a:extLst>
            </p:cNvPr>
            <p:cNvGrpSpPr/>
            <p:nvPr/>
          </p:nvGrpSpPr>
          <p:grpSpPr>
            <a:xfrm>
              <a:off x="11030197" y="21681437"/>
              <a:ext cx="6501490" cy="1200991"/>
              <a:chOff x="15291558" y="20147991"/>
              <a:chExt cx="5876900" cy="1085613"/>
            </a:xfrm>
          </p:grpSpPr>
          <p:sp>
            <p:nvSpPr>
              <p:cNvPr id="35" name="Graphic 5">
                <a:extLst>
                  <a:ext uri="{FF2B5EF4-FFF2-40B4-BE49-F238E27FC236}">
                    <a16:creationId xmlns:a16="http://schemas.microsoft.com/office/drawing/2014/main" id="{D63AB0AB-8C1A-4D10-BAA2-5F18030DBD4D}"/>
                  </a:ext>
                </a:extLst>
              </p:cNvPr>
              <p:cNvSpPr/>
              <p:nvPr/>
            </p:nvSpPr>
            <p:spPr>
              <a:xfrm>
                <a:off x="17319119" y="20346181"/>
                <a:ext cx="515891" cy="654842"/>
              </a:xfrm>
              <a:custGeom>
                <a:avLst/>
                <a:gdLst>
                  <a:gd name="connsiteX0" fmla="*/ 639232 w 1199564"/>
                  <a:gd name="connsiteY0" fmla="*/ 0 h 1522657"/>
                  <a:gd name="connsiteX1" fmla="*/ 50817 w 1199564"/>
                  <a:gd name="connsiteY1" fmla="*/ 413763 h 1522657"/>
                  <a:gd name="connsiteX2" fmla="*/ 50817 w 1199564"/>
                  <a:gd name="connsiteY2" fmla="*/ 425531 h 1522657"/>
                  <a:gd name="connsiteX3" fmla="*/ 231087 w 1199564"/>
                  <a:gd name="connsiteY3" fmla="*/ 473139 h 1522657"/>
                  <a:gd name="connsiteX4" fmla="*/ 257833 w 1199564"/>
                  <a:gd name="connsiteY4" fmla="*/ 473139 h 1522657"/>
                  <a:gd name="connsiteX5" fmla="*/ 259705 w 1199564"/>
                  <a:gd name="connsiteY5" fmla="*/ 461906 h 1522657"/>
                  <a:gd name="connsiteX6" fmla="*/ 626662 w 1199564"/>
                  <a:gd name="connsiteY6" fmla="*/ 203271 h 1522657"/>
                  <a:gd name="connsiteX7" fmla="*/ 971152 w 1199564"/>
                  <a:gd name="connsiteY7" fmla="*/ 514863 h 1522657"/>
                  <a:gd name="connsiteX8" fmla="*/ 971152 w 1199564"/>
                  <a:gd name="connsiteY8" fmla="*/ 609009 h 1522657"/>
                  <a:gd name="connsiteX9" fmla="*/ 611149 w 1199564"/>
                  <a:gd name="connsiteY9" fmla="*/ 609009 h 1522657"/>
                  <a:gd name="connsiteX10" fmla="*/ 0 w 1199564"/>
                  <a:gd name="connsiteY10" fmla="*/ 1071182 h 1522657"/>
                  <a:gd name="connsiteX11" fmla="*/ 489989 w 1199564"/>
                  <a:gd name="connsiteY11" fmla="*/ 1522657 h 1522657"/>
                  <a:gd name="connsiteX12" fmla="*/ 988804 w 1199564"/>
                  <a:gd name="connsiteY12" fmla="*/ 1270709 h 1522657"/>
                  <a:gd name="connsiteX13" fmla="*/ 988804 w 1199564"/>
                  <a:gd name="connsiteY13" fmla="*/ 1500458 h 1522657"/>
                  <a:gd name="connsiteX14" fmla="*/ 1199564 w 1199564"/>
                  <a:gd name="connsiteY14" fmla="*/ 1500458 h 1522657"/>
                  <a:gd name="connsiteX15" fmla="*/ 1199564 w 1199564"/>
                  <a:gd name="connsiteY15" fmla="*/ 522887 h 1522657"/>
                  <a:gd name="connsiteX16" fmla="*/ 639232 w 1199564"/>
                  <a:gd name="connsiteY16" fmla="*/ 0 h 1522657"/>
                  <a:gd name="connsiteX17" fmla="*/ 970083 w 1199564"/>
                  <a:gd name="connsiteY17" fmla="*/ 800779 h 1522657"/>
                  <a:gd name="connsiteX18" fmla="*/ 970083 w 1199564"/>
                  <a:gd name="connsiteY18" fmla="*/ 954569 h 1522657"/>
                  <a:gd name="connsiteX19" fmla="*/ 540004 w 1199564"/>
                  <a:gd name="connsiteY19" fmla="*/ 1315642 h 1522657"/>
                  <a:gd name="connsiteX20" fmla="*/ 239378 w 1199564"/>
                  <a:gd name="connsiteY20" fmla="*/ 1061821 h 1522657"/>
                  <a:gd name="connsiteX21" fmla="*/ 628267 w 1199564"/>
                  <a:gd name="connsiteY21" fmla="*/ 799977 h 1522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99564" h="1522657">
                    <a:moveTo>
                      <a:pt x="639232" y="0"/>
                    </a:moveTo>
                    <a:cubicBezTo>
                      <a:pt x="282172" y="0"/>
                      <a:pt x="83983" y="139080"/>
                      <a:pt x="50817" y="413763"/>
                    </a:cubicBezTo>
                    <a:lnTo>
                      <a:pt x="50817" y="425531"/>
                    </a:lnTo>
                    <a:lnTo>
                      <a:pt x="231087" y="473139"/>
                    </a:lnTo>
                    <a:lnTo>
                      <a:pt x="257833" y="473139"/>
                    </a:lnTo>
                    <a:lnTo>
                      <a:pt x="259705" y="461906"/>
                    </a:lnTo>
                    <a:cubicBezTo>
                      <a:pt x="294475" y="234029"/>
                      <a:pt x="464580" y="203271"/>
                      <a:pt x="626662" y="203271"/>
                    </a:cubicBezTo>
                    <a:cubicBezTo>
                      <a:pt x="858551" y="203271"/>
                      <a:pt x="971152" y="305173"/>
                      <a:pt x="971152" y="514863"/>
                    </a:cubicBezTo>
                    <a:lnTo>
                      <a:pt x="971152" y="609009"/>
                    </a:lnTo>
                    <a:lnTo>
                      <a:pt x="611149" y="609009"/>
                    </a:lnTo>
                    <a:cubicBezTo>
                      <a:pt x="211294" y="609009"/>
                      <a:pt x="0" y="769486"/>
                      <a:pt x="0" y="1071182"/>
                    </a:cubicBezTo>
                    <a:cubicBezTo>
                      <a:pt x="0" y="1345330"/>
                      <a:pt x="192305" y="1522657"/>
                      <a:pt x="489989" y="1522657"/>
                    </a:cubicBezTo>
                    <a:cubicBezTo>
                      <a:pt x="715994" y="1522657"/>
                      <a:pt x="891181" y="1433325"/>
                      <a:pt x="988804" y="1270709"/>
                    </a:cubicBezTo>
                    <a:lnTo>
                      <a:pt x="988804" y="1500458"/>
                    </a:lnTo>
                    <a:lnTo>
                      <a:pt x="1199564" y="1500458"/>
                    </a:lnTo>
                    <a:lnTo>
                      <a:pt x="1199564" y="522887"/>
                    </a:lnTo>
                    <a:cubicBezTo>
                      <a:pt x="1199564" y="190432"/>
                      <a:pt x="996026" y="0"/>
                      <a:pt x="639232" y="0"/>
                    </a:cubicBezTo>
                    <a:close/>
                    <a:moveTo>
                      <a:pt x="970083" y="800779"/>
                    </a:moveTo>
                    <a:lnTo>
                      <a:pt x="970083" y="954569"/>
                    </a:lnTo>
                    <a:cubicBezTo>
                      <a:pt x="970083" y="1219624"/>
                      <a:pt x="713052" y="1315642"/>
                      <a:pt x="540004" y="1315642"/>
                    </a:cubicBezTo>
                    <a:cubicBezTo>
                      <a:pt x="349037" y="1315642"/>
                      <a:pt x="239378" y="1223101"/>
                      <a:pt x="239378" y="1061821"/>
                    </a:cubicBezTo>
                    <a:cubicBezTo>
                      <a:pt x="239378" y="878343"/>
                      <a:pt x="355724" y="799977"/>
                      <a:pt x="628267" y="799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Graphic 5">
                <a:extLst>
                  <a:ext uri="{FF2B5EF4-FFF2-40B4-BE49-F238E27FC236}">
                    <a16:creationId xmlns:a16="http://schemas.microsoft.com/office/drawing/2014/main" id="{3721551C-49D6-4933-B45E-FF08591C4D0C}"/>
                  </a:ext>
                </a:extLst>
              </p:cNvPr>
              <p:cNvSpPr/>
              <p:nvPr/>
            </p:nvSpPr>
            <p:spPr>
              <a:xfrm>
                <a:off x="15291558" y="20162600"/>
                <a:ext cx="694871" cy="828761"/>
              </a:xfrm>
              <a:custGeom>
                <a:avLst/>
                <a:gdLst>
                  <a:gd name="connsiteX0" fmla="*/ 1374216 w 1615733"/>
                  <a:gd name="connsiteY0" fmla="*/ 1518378 h 1927058"/>
                  <a:gd name="connsiteX1" fmla="*/ 234831 w 1615733"/>
                  <a:gd name="connsiteY1" fmla="*/ 0 h 1927058"/>
                  <a:gd name="connsiteX2" fmla="*/ 0 w 1615733"/>
                  <a:gd name="connsiteY2" fmla="*/ 0 h 1927058"/>
                  <a:gd name="connsiteX3" fmla="*/ 0 w 1615733"/>
                  <a:gd name="connsiteY3" fmla="*/ 1927059 h 1927058"/>
                  <a:gd name="connsiteX4" fmla="*/ 241518 w 1615733"/>
                  <a:gd name="connsiteY4" fmla="*/ 1927059 h 1927058"/>
                  <a:gd name="connsiteX5" fmla="*/ 241518 w 1615733"/>
                  <a:gd name="connsiteY5" fmla="*/ 411356 h 1927058"/>
                  <a:gd name="connsiteX6" fmla="*/ 1380902 w 1615733"/>
                  <a:gd name="connsiteY6" fmla="*/ 1927059 h 1927058"/>
                  <a:gd name="connsiteX7" fmla="*/ 1615733 w 1615733"/>
                  <a:gd name="connsiteY7" fmla="*/ 1927059 h 1927058"/>
                  <a:gd name="connsiteX8" fmla="*/ 1615733 w 1615733"/>
                  <a:gd name="connsiteY8" fmla="*/ 0 h 1927058"/>
                  <a:gd name="connsiteX9" fmla="*/ 1374216 w 1615733"/>
                  <a:gd name="connsiteY9" fmla="*/ 0 h 1927058"/>
                  <a:gd name="connsiteX10" fmla="*/ 1374216 w 1615733"/>
                  <a:gd name="connsiteY10" fmla="*/ 1518378 h 1927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15733" h="1927058">
                    <a:moveTo>
                      <a:pt x="1374216" y="1518378"/>
                    </a:moveTo>
                    <a:lnTo>
                      <a:pt x="234831" y="0"/>
                    </a:lnTo>
                    <a:lnTo>
                      <a:pt x="0" y="0"/>
                    </a:lnTo>
                    <a:lnTo>
                      <a:pt x="0" y="1927059"/>
                    </a:lnTo>
                    <a:lnTo>
                      <a:pt x="241518" y="1927059"/>
                    </a:lnTo>
                    <a:lnTo>
                      <a:pt x="241518" y="411356"/>
                    </a:lnTo>
                    <a:lnTo>
                      <a:pt x="1380902" y="1927059"/>
                    </a:lnTo>
                    <a:lnTo>
                      <a:pt x="1615733" y="1927059"/>
                    </a:lnTo>
                    <a:lnTo>
                      <a:pt x="1615733" y="0"/>
                    </a:lnTo>
                    <a:lnTo>
                      <a:pt x="1374216" y="0"/>
                    </a:lnTo>
                    <a:lnTo>
                      <a:pt x="1374216" y="1518378"/>
                    </a:ln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Graphic 5">
                <a:extLst>
                  <a:ext uri="{FF2B5EF4-FFF2-40B4-BE49-F238E27FC236}">
                    <a16:creationId xmlns:a16="http://schemas.microsoft.com/office/drawing/2014/main" id="{63FBEC67-07B9-4021-BA53-FA0A31D22793}"/>
                  </a:ext>
                </a:extLst>
              </p:cNvPr>
              <p:cNvSpPr/>
              <p:nvPr/>
            </p:nvSpPr>
            <p:spPr>
              <a:xfrm>
                <a:off x="16712703" y="20360329"/>
                <a:ext cx="589968" cy="635748"/>
              </a:xfrm>
              <a:custGeom>
                <a:avLst/>
                <a:gdLst>
                  <a:gd name="connsiteX0" fmla="*/ 687376 w 1371809"/>
                  <a:gd name="connsiteY0" fmla="*/ 1203843 h 1478258"/>
                  <a:gd name="connsiteX1" fmla="*/ 249274 w 1371809"/>
                  <a:gd name="connsiteY1" fmla="*/ 0 h 1478258"/>
                  <a:gd name="connsiteX2" fmla="*/ 0 w 1371809"/>
                  <a:gd name="connsiteY2" fmla="*/ 0 h 1478258"/>
                  <a:gd name="connsiteX3" fmla="*/ 563809 w 1371809"/>
                  <a:gd name="connsiteY3" fmla="*/ 1478259 h 1478258"/>
                  <a:gd name="connsiteX4" fmla="*/ 810943 w 1371809"/>
                  <a:gd name="connsiteY4" fmla="*/ 1478259 h 1478258"/>
                  <a:gd name="connsiteX5" fmla="*/ 1371809 w 1371809"/>
                  <a:gd name="connsiteY5" fmla="*/ 0 h 1478258"/>
                  <a:gd name="connsiteX6" fmla="*/ 1125478 w 1371809"/>
                  <a:gd name="connsiteY6" fmla="*/ 0 h 1478258"/>
                  <a:gd name="connsiteX7" fmla="*/ 687376 w 1371809"/>
                  <a:gd name="connsiteY7" fmla="*/ 1203843 h 1478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1809" h="1478258">
                    <a:moveTo>
                      <a:pt x="687376" y="1203843"/>
                    </a:moveTo>
                    <a:lnTo>
                      <a:pt x="249274" y="0"/>
                    </a:lnTo>
                    <a:lnTo>
                      <a:pt x="0" y="0"/>
                    </a:lnTo>
                    <a:lnTo>
                      <a:pt x="563809" y="1478259"/>
                    </a:lnTo>
                    <a:lnTo>
                      <a:pt x="810943" y="1478259"/>
                    </a:lnTo>
                    <a:lnTo>
                      <a:pt x="1371809" y="0"/>
                    </a:lnTo>
                    <a:lnTo>
                      <a:pt x="1125478" y="0"/>
                    </a:lnTo>
                    <a:lnTo>
                      <a:pt x="687376" y="1203843"/>
                    </a:ln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Graphic 5">
                <a:extLst>
                  <a:ext uri="{FF2B5EF4-FFF2-40B4-BE49-F238E27FC236}">
                    <a16:creationId xmlns:a16="http://schemas.microsoft.com/office/drawing/2014/main" id="{F1C82A6E-9C46-4988-9487-058797A74235}"/>
                  </a:ext>
                </a:extLst>
              </p:cNvPr>
              <p:cNvSpPr/>
              <p:nvPr/>
            </p:nvSpPr>
            <p:spPr>
              <a:xfrm>
                <a:off x="16083971" y="20346181"/>
                <a:ext cx="612282" cy="659213"/>
              </a:xfrm>
              <a:custGeom>
                <a:avLst/>
                <a:gdLst>
                  <a:gd name="connsiteX0" fmla="*/ 712785 w 1423696"/>
                  <a:gd name="connsiteY0" fmla="*/ 0 h 1532820"/>
                  <a:gd name="connsiteX1" fmla="*/ 0 w 1423696"/>
                  <a:gd name="connsiteY1" fmla="*/ 767346 h 1532820"/>
                  <a:gd name="connsiteX2" fmla="*/ 712785 w 1423696"/>
                  <a:gd name="connsiteY2" fmla="*/ 1532821 h 1532820"/>
                  <a:gd name="connsiteX3" fmla="*/ 1423696 w 1423696"/>
                  <a:gd name="connsiteY3" fmla="*/ 767346 h 1532820"/>
                  <a:gd name="connsiteX4" fmla="*/ 712785 w 1423696"/>
                  <a:gd name="connsiteY4" fmla="*/ 0 h 1532820"/>
                  <a:gd name="connsiteX5" fmla="*/ 1184318 w 1423696"/>
                  <a:gd name="connsiteY5" fmla="*/ 767346 h 1532820"/>
                  <a:gd name="connsiteX6" fmla="*/ 712785 w 1423696"/>
                  <a:gd name="connsiteY6" fmla="*/ 1329015 h 1532820"/>
                  <a:gd name="connsiteX7" fmla="*/ 241517 w 1423696"/>
                  <a:gd name="connsiteY7" fmla="*/ 767346 h 1532820"/>
                  <a:gd name="connsiteX8" fmla="*/ 712785 w 1423696"/>
                  <a:gd name="connsiteY8" fmla="*/ 202468 h 1532820"/>
                  <a:gd name="connsiteX9" fmla="*/ 1184318 w 1423696"/>
                  <a:gd name="connsiteY9" fmla="*/ 767346 h 153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3696" h="1532820">
                    <a:moveTo>
                      <a:pt x="712785" y="0"/>
                    </a:moveTo>
                    <a:cubicBezTo>
                      <a:pt x="266392" y="0"/>
                      <a:pt x="0" y="285916"/>
                      <a:pt x="0" y="767346"/>
                    </a:cubicBezTo>
                    <a:cubicBezTo>
                      <a:pt x="0" y="1248777"/>
                      <a:pt x="267461" y="1532821"/>
                      <a:pt x="712785" y="1532821"/>
                    </a:cubicBezTo>
                    <a:cubicBezTo>
                      <a:pt x="1158108" y="1532821"/>
                      <a:pt x="1423696" y="1247172"/>
                      <a:pt x="1423696" y="767346"/>
                    </a:cubicBezTo>
                    <a:cubicBezTo>
                      <a:pt x="1423696" y="287521"/>
                      <a:pt x="1157572" y="0"/>
                      <a:pt x="712785" y="0"/>
                    </a:cubicBezTo>
                    <a:close/>
                    <a:moveTo>
                      <a:pt x="1184318" y="767346"/>
                    </a:moveTo>
                    <a:cubicBezTo>
                      <a:pt x="1184318" y="1119593"/>
                      <a:pt x="1008061" y="1329015"/>
                      <a:pt x="712785" y="1329015"/>
                    </a:cubicBezTo>
                    <a:cubicBezTo>
                      <a:pt x="417507" y="1329015"/>
                      <a:pt x="241517" y="1118791"/>
                      <a:pt x="241517" y="767346"/>
                    </a:cubicBezTo>
                    <a:cubicBezTo>
                      <a:pt x="241517" y="415902"/>
                      <a:pt x="417775" y="202468"/>
                      <a:pt x="712785" y="202468"/>
                    </a:cubicBezTo>
                    <a:cubicBezTo>
                      <a:pt x="1007794" y="202468"/>
                      <a:pt x="1184318" y="414298"/>
                      <a:pt x="1184318" y="76734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Graphic 5">
                <a:extLst>
                  <a:ext uri="{FF2B5EF4-FFF2-40B4-BE49-F238E27FC236}">
                    <a16:creationId xmlns:a16="http://schemas.microsoft.com/office/drawing/2014/main" id="{91855A60-1059-432C-A3C9-FB8BF698A874}"/>
                  </a:ext>
                </a:extLst>
              </p:cNvPr>
              <p:cNvSpPr/>
              <p:nvPr/>
            </p:nvSpPr>
            <p:spPr>
              <a:xfrm>
                <a:off x="18679184" y="20360329"/>
                <a:ext cx="100302" cy="631031"/>
              </a:xfrm>
              <a:custGeom>
                <a:avLst/>
                <a:gdLst>
                  <a:gd name="connsiteX0" fmla="*/ 0 w 233226"/>
                  <a:gd name="connsiteY0" fmla="*/ 0 h 1467292"/>
                  <a:gd name="connsiteX1" fmla="*/ 233227 w 233226"/>
                  <a:gd name="connsiteY1" fmla="*/ 0 h 1467292"/>
                  <a:gd name="connsiteX2" fmla="*/ 233227 w 233226"/>
                  <a:gd name="connsiteY2" fmla="*/ 1467293 h 1467292"/>
                  <a:gd name="connsiteX3" fmla="*/ 0 w 233226"/>
                  <a:gd name="connsiteY3" fmla="*/ 1467293 h 1467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226" h="1467292">
                    <a:moveTo>
                      <a:pt x="0" y="0"/>
                    </a:moveTo>
                    <a:lnTo>
                      <a:pt x="233227" y="0"/>
                    </a:lnTo>
                    <a:lnTo>
                      <a:pt x="233227" y="1467293"/>
                    </a:lnTo>
                    <a:lnTo>
                      <a:pt x="0" y="1467293"/>
                    </a:ln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Graphic 5">
                <a:extLst>
                  <a:ext uri="{FF2B5EF4-FFF2-40B4-BE49-F238E27FC236}">
                    <a16:creationId xmlns:a16="http://schemas.microsoft.com/office/drawing/2014/main" id="{B4E787B7-0273-4873-80E0-A1E8C457FDF4}"/>
                  </a:ext>
                </a:extLst>
              </p:cNvPr>
              <p:cNvSpPr/>
              <p:nvPr/>
            </p:nvSpPr>
            <p:spPr>
              <a:xfrm>
                <a:off x="20179236" y="20346181"/>
                <a:ext cx="516121" cy="654842"/>
              </a:xfrm>
              <a:custGeom>
                <a:avLst/>
                <a:gdLst>
                  <a:gd name="connsiteX0" fmla="*/ 637628 w 1200098"/>
                  <a:gd name="connsiteY0" fmla="*/ 0 h 1522657"/>
                  <a:gd name="connsiteX1" fmla="*/ 49214 w 1200098"/>
                  <a:gd name="connsiteY1" fmla="*/ 413763 h 1522657"/>
                  <a:gd name="connsiteX2" fmla="*/ 49214 w 1200098"/>
                  <a:gd name="connsiteY2" fmla="*/ 425531 h 1522657"/>
                  <a:gd name="connsiteX3" fmla="*/ 229482 w 1200098"/>
                  <a:gd name="connsiteY3" fmla="*/ 473139 h 1522657"/>
                  <a:gd name="connsiteX4" fmla="*/ 256228 w 1200098"/>
                  <a:gd name="connsiteY4" fmla="*/ 473139 h 1522657"/>
                  <a:gd name="connsiteX5" fmla="*/ 258101 w 1200098"/>
                  <a:gd name="connsiteY5" fmla="*/ 461906 h 1522657"/>
                  <a:gd name="connsiteX6" fmla="*/ 624789 w 1200098"/>
                  <a:gd name="connsiteY6" fmla="*/ 203271 h 1522657"/>
                  <a:gd name="connsiteX7" fmla="*/ 969547 w 1200098"/>
                  <a:gd name="connsiteY7" fmla="*/ 514863 h 1522657"/>
                  <a:gd name="connsiteX8" fmla="*/ 969547 w 1200098"/>
                  <a:gd name="connsiteY8" fmla="*/ 609009 h 1522657"/>
                  <a:gd name="connsiteX9" fmla="*/ 611150 w 1200098"/>
                  <a:gd name="connsiteY9" fmla="*/ 609009 h 1522657"/>
                  <a:gd name="connsiteX10" fmla="*/ 0 w 1200098"/>
                  <a:gd name="connsiteY10" fmla="*/ 1071182 h 1522657"/>
                  <a:gd name="connsiteX11" fmla="*/ 489989 w 1200098"/>
                  <a:gd name="connsiteY11" fmla="*/ 1522657 h 1522657"/>
                  <a:gd name="connsiteX12" fmla="*/ 988805 w 1200098"/>
                  <a:gd name="connsiteY12" fmla="*/ 1270709 h 1522657"/>
                  <a:gd name="connsiteX13" fmla="*/ 988805 w 1200098"/>
                  <a:gd name="connsiteY13" fmla="*/ 1500458 h 1522657"/>
                  <a:gd name="connsiteX14" fmla="*/ 1200099 w 1200098"/>
                  <a:gd name="connsiteY14" fmla="*/ 1500458 h 1522657"/>
                  <a:gd name="connsiteX15" fmla="*/ 1200099 w 1200098"/>
                  <a:gd name="connsiteY15" fmla="*/ 522887 h 1522657"/>
                  <a:gd name="connsiteX16" fmla="*/ 637628 w 1200098"/>
                  <a:gd name="connsiteY16" fmla="*/ 0 h 1522657"/>
                  <a:gd name="connsiteX17" fmla="*/ 968210 w 1200098"/>
                  <a:gd name="connsiteY17" fmla="*/ 800779 h 1522657"/>
                  <a:gd name="connsiteX18" fmla="*/ 968210 w 1200098"/>
                  <a:gd name="connsiteY18" fmla="*/ 954569 h 1522657"/>
                  <a:gd name="connsiteX19" fmla="*/ 538132 w 1200098"/>
                  <a:gd name="connsiteY19" fmla="*/ 1315642 h 1522657"/>
                  <a:gd name="connsiteX20" fmla="*/ 237506 w 1200098"/>
                  <a:gd name="connsiteY20" fmla="*/ 1061821 h 1522657"/>
                  <a:gd name="connsiteX21" fmla="*/ 626394 w 1200098"/>
                  <a:gd name="connsiteY21" fmla="*/ 799977 h 1522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00098" h="1522657">
                    <a:moveTo>
                      <a:pt x="637628" y="0"/>
                    </a:moveTo>
                    <a:cubicBezTo>
                      <a:pt x="280567" y="0"/>
                      <a:pt x="82646" y="139080"/>
                      <a:pt x="49214" y="413763"/>
                    </a:cubicBezTo>
                    <a:lnTo>
                      <a:pt x="49214" y="425531"/>
                    </a:lnTo>
                    <a:lnTo>
                      <a:pt x="229482" y="473139"/>
                    </a:lnTo>
                    <a:lnTo>
                      <a:pt x="256228" y="473139"/>
                    </a:lnTo>
                    <a:lnTo>
                      <a:pt x="258101" y="461906"/>
                    </a:lnTo>
                    <a:cubicBezTo>
                      <a:pt x="292870" y="234029"/>
                      <a:pt x="462975" y="203271"/>
                      <a:pt x="624789" y="203271"/>
                    </a:cubicBezTo>
                    <a:cubicBezTo>
                      <a:pt x="856947" y="203271"/>
                      <a:pt x="969547" y="305173"/>
                      <a:pt x="969547" y="514863"/>
                    </a:cubicBezTo>
                    <a:lnTo>
                      <a:pt x="969547" y="609009"/>
                    </a:lnTo>
                    <a:lnTo>
                      <a:pt x="611150" y="609009"/>
                    </a:lnTo>
                    <a:cubicBezTo>
                      <a:pt x="209958" y="609009"/>
                      <a:pt x="0" y="769486"/>
                      <a:pt x="0" y="1071182"/>
                    </a:cubicBezTo>
                    <a:cubicBezTo>
                      <a:pt x="0" y="1345330"/>
                      <a:pt x="192305" y="1522657"/>
                      <a:pt x="489989" y="1522657"/>
                    </a:cubicBezTo>
                    <a:cubicBezTo>
                      <a:pt x="715994" y="1522657"/>
                      <a:pt x="891181" y="1433325"/>
                      <a:pt x="988805" y="1270709"/>
                    </a:cubicBezTo>
                    <a:lnTo>
                      <a:pt x="988805" y="1500458"/>
                    </a:lnTo>
                    <a:lnTo>
                      <a:pt x="1200099" y="1500458"/>
                    </a:lnTo>
                    <a:lnTo>
                      <a:pt x="1200099" y="522887"/>
                    </a:lnTo>
                    <a:cubicBezTo>
                      <a:pt x="1199029" y="190432"/>
                      <a:pt x="994956" y="0"/>
                      <a:pt x="637628" y="0"/>
                    </a:cubicBezTo>
                    <a:close/>
                    <a:moveTo>
                      <a:pt x="968210" y="800779"/>
                    </a:moveTo>
                    <a:lnTo>
                      <a:pt x="968210" y="954569"/>
                    </a:lnTo>
                    <a:cubicBezTo>
                      <a:pt x="968210" y="1219624"/>
                      <a:pt x="711180" y="1315642"/>
                      <a:pt x="538132" y="1315642"/>
                    </a:cubicBezTo>
                    <a:cubicBezTo>
                      <a:pt x="347166" y="1315642"/>
                      <a:pt x="237506" y="1223101"/>
                      <a:pt x="237506" y="1061821"/>
                    </a:cubicBezTo>
                    <a:cubicBezTo>
                      <a:pt x="237506" y="878343"/>
                      <a:pt x="353852" y="799977"/>
                      <a:pt x="626394" y="799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Graphic 5">
                <a:extLst>
                  <a:ext uri="{FF2B5EF4-FFF2-40B4-BE49-F238E27FC236}">
                    <a16:creationId xmlns:a16="http://schemas.microsoft.com/office/drawing/2014/main" id="{ED7030B5-511A-4403-8917-1EBB4C6A2C05}"/>
                  </a:ext>
                </a:extLst>
              </p:cNvPr>
              <p:cNvSpPr/>
              <p:nvPr/>
            </p:nvSpPr>
            <p:spPr>
              <a:xfrm>
                <a:off x="20834999" y="20162600"/>
                <a:ext cx="100302" cy="828876"/>
              </a:xfrm>
              <a:custGeom>
                <a:avLst/>
                <a:gdLst>
                  <a:gd name="connsiteX0" fmla="*/ 0 w 233226"/>
                  <a:gd name="connsiteY0" fmla="*/ 0 h 1927326"/>
                  <a:gd name="connsiteX1" fmla="*/ 233225 w 233226"/>
                  <a:gd name="connsiteY1" fmla="*/ 0 h 1927326"/>
                  <a:gd name="connsiteX2" fmla="*/ 233225 w 233226"/>
                  <a:gd name="connsiteY2" fmla="*/ 1927326 h 1927326"/>
                  <a:gd name="connsiteX3" fmla="*/ 0 w 233226"/>
                  <a:gd name="connsiteY3" fmla="*/ 1927326 h 192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226" h="1927326">
                    <a:moveTo>
                      <a:pt x="0" y="0"/>
                    </a:moveTo>
                    <a:lnTo>
                      <a:pt x="233225" y="0"/>
                    </a:lnTo>
                    <a:lnTo>
                      <a:pt x="233225" y="1927326"/>
                    </a:lnTo>
                    <a:lnTo>
                      <a:pt x="0" y="1927326"/>
                    </a:ln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Graphic 5">
                <a:extLst>
                  <a:ext uri="{FF2B5EF4-FFF2-40B4-BE49-F238E27FC236}">
                    <a16:creationId xmlns:a16="http://schemas.microsoft.com/office/drawing/2014/main" id="{F6292E05-03E4-403D-B06B-EEA53398ED57}"/>
                  </a:ext>
                </a:extLst>
              </p:cNvPr>
              <p:cNvSpPr/>
              <p:nvPr/>
            </p:nvSpPr>
            <p:spPr>
              <a:xfrm>
                <a:off x="17920474" y="20147991"/>
                <a:ext cx="651161" cy="857287"/>
              </a:xfrm>
              <a:custGeom>
                <a:avLst/>
                <a:gdLst>
                  <a:gd name="connsiteX0" fmla="*/ 806931 w 1514098"/>
                  <a:gd name="connsiteY0" fmla="*/ 849457 h 1993388"/>
                  <a:gd name="connsiteX1" fmla="*/ 289928 w 1514098"/>
                  <a:gd name="connsiteY1" fmla="*/ 542946 h 1993388"/>
                  <a:gd name="connsiteX2" fmla="*/ 739263 w 1514098"/>
                  <a:gd name="connsiteY2" fmla="*/ 221993 h 1993388"/>
                  <a:gd name="connsiteX3" fmla="*/ 1262952 w 1514098"/>
                  <a:gd name="connsiteY3" fmla="*/ 606602 h 1993388"/>
                  <a:gd name="connsiteX4" fmla="*/ 1264290 w 1514098"/>
                  <a:gd name="connsiteY4" fmla="*/ 618638 h 1993388"/>
                  <a:gd name="connsiteX5" fmla="*/ 1292641 w 1514098"/>
                  <a:gd name="connsiteY5" fmla="*/ 618638 h 1993388"/>
                  <a:gd name="connsiteX6" fmla="*/ 1494039 w 1514098"/>
                  <a:gd name="connsiteY6" fmla="*/ 580658 h 1993388"/>
                  <a:gd name="connsiteX7" fmla="*/ 1494039 w 1514098"/>
                  <a:gd name="connsiteY7" fmla="*/ 569158 h 1993388"/>
                  <a:gd name="connsiteX8" fmla="*/ 748089 w 1514098"/>
                  <a:gd name="connsiteY8" fmla="*/ 0 h 1993388"/>
                  <a:gd name="connsiteX9" fmla="*/ 37980 w 1514098"/>
                  <a:gd name="connsiteY9" fmla="*/ 545086 h 1993388"/>
                  <a:gd name="connsiteX10" fmla="*/ 753439 w 1514098"/>
                  <a:gd name="connsiteY10" fmla="*/ 1096056 h 1993388"/>
                  <a:gd name="connsiteX11" fmla="*/ 1261615 w 1514098"/>
                  <a:gd name="connsiteY11" fmla="*/ 1398822 h 1993388"/>
                  <a:gd name="connsiteX12" fmla="*/ 770824 w 1514098"/>
                  <a:gd name="connsiteY12" fmla="*/ 1771129 h 1993388"/>
                  <a:gd name="connsiteX13" fmla="*/ 233494 w 1514098"/>
                  <a:gd name="connsiteY13" fmla="*/ 1375821 h 1993388"/>
                  <a:gd name="connsiteX14" fmla="*/ 233494 w 1514098"/>
                  <a:gd name="connsiteY14" fmla="*/ 1363518 h 1993388"/>
                  <a:gd name="connsiteX15" fmla="*/ 206748 w 1514098"/>
                  <a:gd name="connsiteY15" fmla="*/ 1363518 h 1993388"/>
                  <a:gd name="connsiteX16" fmla="*/ 0 w 1514098"/>
                  <a:gd name="connsiteY16" fmla="*/ 1407381 h 1993388"/>
                  <a:gd name="connsiteX17" fmla="*/ 0 w 1514098"/>
                  <a:gd name="connsiteY17" fmla="*/ 1418615 h 1993388"/>
                  <a:gd name="connsiteX18" fmla="*/ 765207 w 1514098"/>
                  <a:gd name="connsiteY18" fmla="*/ 1993389 h 1993388"/>
                  <a:gd name="connsiteX19" fmla="*/ 1514099 w 1514098"/>
                  <a:gd name="connsiteY19" fmla="*/ 1378228 h 1993388"/>
                  <a:gd name="connsiteX20" fmla="*/ 806931 w 1514098"/>
                  <a:gd name="connsiteY20" fmla="*/ 849457 h 1993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14098" h="1993388">
                    <a:moveTo>
                      <a:pt x="806931" y="849457"/>
                    </a:moveTo>
                    <a:cubicBezTo>
                      <a:pt x="529574" y="800512"/>
                      <a:pt x="289928" y="758253"/>
                      <a:pt x="289928" y="542946"/>
                    </a:cubicBezTo>
                    <a:cubicBezTo>
                      <a:pt x="289928" y="342618"/>
                      <a:pt x="457894" y="221993"/>
                      <a:pt x="739263" y="221993"/>
                    </a:cubicBezTo>
                    <a:cubicBezTo>
                      <a:pt x="1063426" y="221993"/>
                      <a:pt x="1239683" y="351444"/>
                      <a:pt x="1262952" y="606602"/>
                    </a:cubicBezTo>
                    <a:lnTo>
                      <a:pt x="1264290" y="618638"/>
                    </a:lnTo>
                    <a:lnTo>
                      <a:pt x="1292641" y="618638"/>
                    </a:lnTo>
                    <a:lnTo>
                      <a:pt x="1494039" y="580658"/>
                    </a:lnTo>
                    <a:lnTo>
                      <a:pt x="1494039" y="569158"/>
                    </a:lnTo>
                    <a:cubicBezTo>
                      <a:pt x="1476654" y="207550"/>
                      <a:pt x="1204646" y="0"/>
                      <a:pt x="748089" y="0"/>
                    </a:cubicBezTo>
                    <a:cubicBezTo>
                      <a:pt x="309988" y="0"/>
                      <a:pt x="37980" y="208887"/>
                      <a:pt x="37980" y="545086"/>
                    </a:cubicBezTo>
                    <a:cubicBezTo>
                      <a:pt x="37980" y="967407"/>
                      <a:pt x="418042" y="1035877"/>
                      <a:pt x="753439" y="1096056"/>
                    </a:cubicBezTo>
                    <a:cubicBezTo>
                      <a:pt x="1025714" y="1145002"/>
                      <a:pt x="1261615" y="1187261"/>
                      <a:pt x="1261615" y="1398822"/>
                    </a:cubicBezTo>
                    <a:cubicBezTo>
                      <a:pt x="1261615" y="1722718"/>
                      <a:pt x="954302" y="1771129"/>
                      <a:pt x="770824" y="1771129"/>
                    </a:cubicBezTo>
                    <a:cubicBezTo>
                      <a:pt x="432485" y="1771129"/>
                      <a:pt x="251681" y="1637398"/>
                      <a:pt x="233494" y="1375821"/>
                    </a:cubicBezTo>
                    <a:lnTo>
                      <a:pt x="233494" y="1363518"/>
                    </a:lnTo>
                    <a:lnTo>
                      <a:pt x="206748" y="1363518"/>
                    </a:lnTo>
                    <a:lnTo>
                      <a:pt x="0" y="1407381"/>
                    </a:lnTo>
                    <a:lnTo>
                      <a:pt x="0" y="1418615"/>
                    </a:lnTo>
                    <a:cubicBezTo>
                      <a:pt x="16850" y="1783967"/>
                      <a:pt x="295545" y="1993389"/>
                      <a:pt x="765207" y="1993389"/>
                    </a:cubicBezTo>
                    <a:cubicBezTo>
                      <a:pt x="940929" y="1993389"/>
                      <a:pt x="1514099" y="1948990"/>
                      <a:pt x="1514099" y="1378228"/>
                    </a:cubicBezTo>
                    <a:cubicBezTo>
                      <a:pt x="1513029" y="974094"/>
                      <a:pt x="1138583" y="907229"/>
                      <a:pt x="806931" y="849457"/>
                    </a:cubicBez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Graphic 5">
                <a:extLst>
                  <a:ext uri="{FF2B5EF4-FFF2-40B4-BE49-F238E27FC236}">
                    <a16:creationId xmlns:a16="http://schemas.microsoft.com/office/drawing/2014/main" id="{67901F4E-5549-473B-BF7B-EDB4C6226E27}"/>
                  </a:ext>
                </a:extLst>
              </p:cNvPr>
              <p:cNvSpPr/>
              <p:nvPr/>
            </p:nvSpPr>
            <p:spPr>
              <a:xfrm>
                <a:off x="19554531" y="20346181"/>
                <a:ext cx="531535" cy="645180"/>
              </a:xfrm>
              <a:custGeom>
                <a:avLst/>
                <a:gdLst>
                  <a:gd name="connsiteX0" fmla="*/ 715727 w 1235939"/>
                  <a:gd name="connsiteY0" fmla="*/ 0 h 1500190"/>
                  <a:gd name="connsiteX1" fmla="*/ 216911 w 1235939"/>
                  <a:gd name="connsiteY1" fmla="*/ 256495 h 1500190"/>
                  <a:gd name="connsiteX2" fmla="*/ 216911 w 1235939"/>
                  <a:gd name="connsiteY2" fmla="*/ 32898 h 1500190"/>
                  <a:gd name="connsiteX3" fmla="*/ 0 w 1235939"/>
                  <a:gd name="connsiteY3" fmla="*/ 32898 h 1500190"/>
                  <a:gd name="connsiteX4" fmla="*/ 0 w 1235939"/>
                  <a:gd name="connsiteY4" fmla="*/ 1500190 h 1500190"/>
                  <a:gd name="connsiteX5" fmla="*/ 233493 w 1235939"/>
                  <a:gd name="connsiteY5" fmla="*/ 1500190 h 1500190"/>
                  <a:gd name="connsiteX6" fmla="*/ 233493 w 1235939"/>
                  <a:gd name="connsiteY6" fmla="*/ 660362 h 1500190"/>
                  <a:gd name="connsiteX7" fmla="*/ 668921 w 1235939"/>
                  <a:gd name="connsiteY7" fmla="*/ 202736 h 1500190"/>
                  <a:gd name="connsiteX8" fmla="*/ 1005388 w 1235939"/>
                  <a:gd name="connsiteY8" fmla="*/ 541877 h 1500190"/>
                  <a:gd name="connsiteX9" fmla="*/ 1005388 w 1235939"/>
                  <a:gd name="connsiteY9" fmla="*/ 1500190 h 1500190"/>
                  <a:gd name="connsiteX10" fmla="*/ 1235939 w 1235939"/>
                  <a:gd name="connsiteY10" fmla="*/ 1500190 h 1500190"/>
                  <a:gd name="connsiteX11" fmla="*/ 1235939 w 1235939"/>
                  <a:gd name="connsiteY11" fmla="*/ 528503 h 1500190"/>
                  <a:gd name="connsiteX12" fmla="*/ 715727 w 1235939"/>
                  <a:gd name="connsiteY12" fmla="*/ 0 h 150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35939" h="1500190">
                    <a:moveTo>
                      <a:pt x="715727" y="0"/>
                    </a:moveTo>
                    <a:cubicBezTo>
                      <a:pt x="487581" y="0"/>
                      <a:pt x="303836" y="95216"/>
                      <a:pt x="216911" y="256495"/>
                    </a:cubicBezTo>
                    <a:lnTo>
                      <a:pt x="216911" y="32898"/>
                    </a:lnTo>
                    <a:lnTo>
                      <a:pt x="0" y="32898"/>
                    </a:lnTo>
                    <a:lnTo>
                      <a:pt x="0" y="1500190"/>
                    </a:lnTo>
                    <a:lnTo>
                      <a:pt x="233493" y="1500190"/>
                    </a:lnTo>
                    <a:lnTo>
                      <a:pt x="233493" y="660362"/>
                    </a:lnTo>
                    <a:cubicBezTo>
                      <a:pt x="233493" y="432485"/>
                      <a:pt x="367224" y="202736"/>
                      <a:pt x="668921" y="202736"/>
                    </a:cubicBezTo>
                    <a:cubicBezTo>
                      <a:pt x="947081" y="202736"/>
                      <a:pt x="1005388" y="387016"/>
                      <a:pt x="1005388" y="541877"/>
                    </a:cubicBezTo>
                    <a:lnTo>
                      <a:pt x="1005388" y="1500190"/>
                    </a:lnTo>
                    <a:lnTo>
                      <a:pt x="1235939" y="1500190"/>
                    </a:lnTo>
                    <a:lnTo>
                      <a:pt x="1235939" y="528503"/>
                    </a:lnTo>
                    <a:cubicBezTo>
                      <a:pt x="1235939" y="197386"/>
                      <a:pt x="1041494" y="0"/>
                      <a:pt x="7157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Graphic 5">
                <a:extLst>
                  <a:ext uri="{FF2B5EF4-FFF2-40B4-BE49-F238E27FC236}">
                    <a16:creationId xmlns:a16="http://schemas.microsoft.com/office/drawing/2014/main" id="{08DCAFB7-B1CF-47AD-BDA0-F9F662AA378E}"/>
                  </a:ext>
                </a:extLst>
              </p:cNvPr>
              <p:cNvSpPr/>
              <p:nvPr/>
            </p:nvSpPr>
            <p:spPr>
              <a:xfrm>
                <a:off x="18877253" y="20347259"/>
                <a:ext cx="595264" cy="886345"/>
              </a:xfrm>
              <a:custGeom>
                <a:avLst/>
                <a:gdLst>
                  <a:gd name="connsiteX0" fmla="*/ 643525 w 1384125"/>
                  <a:gd name="connsiteY0" fmla="*/ 167 h 2060955"/>
                  <a:gd name="connsiteX1" fmla="*/ 57250 w 1384125"/>
                  <a:gd name="connsiteY1" fmla="*/ 525996 h 2060955"/>
                  <a:gd name="connsiteX2" fmla="*/ 217727 w 1384125"/>
                  <a:gd name="connsiteY2" fmla="*/ 911407 h 2060955"/>
                  <a:gd name="connsiteX3" fmla="*/ 60727 w 1384125"/>
                  <a:gd name="connsiteY3" fmla="*/ 1153727 h 2060955"/>
                  <a:gd name="connsiteX4" fmla="*/ 226820 w 1384125"/>
                  <a:gd name="connsiteY4" fmla="*/ 1381604 h 2060955"/>
                  <a:gd name="connsiteX5" fmla="*/ 13 w 1384125"/>
                  <a:gd name="connsiteY5" fmla="*/ 1675812 h 2060955"/>
                  <a:gd name="connsiteX6" fmla="*/ 660643 w 1384125"/>
                  <a:gd name="connsiteY6" fmla="*/ 2060956 h 2060955"/>
                  <a:gd name="connsiteX7" fmla="*/ 1354437 w 1384125"/>
                  <a:gd name="connsiteY7" fmla="*/ 1606272 h 2060955"/>
                  <a:gd name="connsiteX8" fmla="*/ 889322 w 1384125"/>
                  <a:gd name="connsiteY8" fmla="*/ 1240117 h 2060955"/>
                  <a:gd name="connsiteX9" fmla="*/ 458978 w 1384125"/>
                  <a:gd name="connsiteY9" fmla="*/ 1240117 h 2060955"/>
                  <a:gd name="connsiteX10" fmla="*/ 285127 w 1384125"/>
                  <a:gd name="connsiteY10" fmla="*/ 1121364 h 2060955"/>
                  <a:gd name="connsiteX11" fmla="*/ 363761 w 1384125"/>
                  <a:gd name="connsiteY11" fmla="*/ 993518 h 2060955"/>
                  <a:gd name="connsiteX12" fmla="*/ 643525 w 1384125"/>
                  <a:gd name="connsiteY12" fmla="*/ 1049417 h 2060955"/>
                  <a:gd name="connsiteX13" fmla="*/ 1235417 w 1384125"/>
                  <a:gd name="connsiteY13" fmla="*/ 531880 h 2060955"/>
                  <a:gd name="connsiteX14" fmla="*/ 1126828 w 1384125"/>
                  <a:gd name="connsiteY14" fmla="*/ 237672 h 2060955"/>
                  <a:gd name="connsiteX15" fmla="*/ 1384125 w 1384125"/>
                  <a:gd name="connsiteY15" fmla="*/ 237672 h 2060955"/>
                  <a:gd name="connsiteX16" fmla="*/ 1384125 w 1384125"/>
                  <a:gd name="connsiteY16" fmla="*/ 36006 h 2060955"/>
                  <a:gd name="connsiteX17" fmla="*/ 885043 w 1384125"/>
                  <a:gd name="connsiteY17" fmla="*/ 36006 h 2060955"/>
                  <a:gd name="connsiteX18" fmla="*/ 643525 w 1384125"/>
                  <a:gd name="connsiteY18" fmla="*/ 167 h 2060955"/>
                  <a:gd name="connsiteX19" fmla="*/ 242334 w 1384125"/>
                  <a:gd name="connsiteY19" fmla="*/ 1660566 h 2060955"/>
                  <a:gd name="connsiteX20" fmla="*/ 493479 w 1384125"/>
                  <a:gd name="connsiteY20" fmla="*/ 1456493 h 2060955"/>
                  <a:gd name="connsiteX21" fmla="*/ 890125 w 1384125"/>
                  <a:gd name="connsiteY21" fmla="*/ 1456493 h 2060955"/>
                  <a:gd name="connsiteX22" fmla="*/ 1113455 w 1384125"/>
                  <a:gd name="connsiteY22" fmla="*/ 1624727 h 2060955"/>
                  <a:gd name="connsiteX23" fmla="*/ 658770 w 1384125"/>
                  <a:gd name="connsiteY23" fmla="*/ 1859290 h 2060955"/>
                  <a:gd name="connsiteX24" fmla="*/ 240996 w 1384125"/>
                  <a:gd name="connsiteY24" fmla="*/ 1660566 h 2060955"/>
                  <a:gd name="connsiteX25" fmla="*/ 643525 w 1384125"/>
                  <a:gd name="connsiteY25" fmla="*/ 200495 h 2060955"/>
                  <a:gd name="connsiteX26" fmla="*/ 993900 w 1384125"/>
                  <a:gd name="connsiteY26" fmla="*/ 525996 h 2060955"/>
                  <a:gd name="connsiteX27" fmla="*/ 643525 w 1384125"/>
                  <a:gd name="connsiteY27" fmla="*/ 851229 h 2060955"/>
                  <a:gd name="connsiteX28" fmla="*/ 299035 w 1384125"/>
                  <a:gd name="connsiteY28" fmla="*/ 525996 h 2060955"/>
                  <a:gd name="connsiteX29" fmla="*/ 643525 w 1384125"/>
                  <a:gd name="connsiteY29" fmla="*/ 200495 h 2060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384125" h="2060955">
                    <a:moveTo>
                      <a:pt x="643525" y="167"/>
                    </a:moveTo>
                    <a:cubicBezTo>
                      <a:pt x="281917" y="167"/>
                      <a:pt x="57250" y="201565"/>
                      <a:pt x="57250" y="525996"/>
                    </a:cubicBezTo>
                    <a:cubicBezTo>
                      <a:pt x="57250" y="684868"/>
                      <a:pt x="113952" y="820203"/>
                      <a:pt x="217727" y="911407"/>
                    </a:cubicBezTo>
                    <a:cubicBezTo>
                      <a:pt x="123527" y="955696"/>
                      <a:pt x="62653" y="1049658"/>
                      <a:pt x="60727" y="1153727"/>
                    </a:cubicBezTo>
                    <a:cubicBezTo>
                      <a:pt x="61155" y="1257556"/>
                      <a:pt x="128100" y="1349429"/>
                      <a:pt x="226820" y="1381604"/>
                    </a:cubicBezTo>
                    <a:cubicBezTo>
                      <a:pt x="92421" y="1415652"/>
                      <a:pt x="-1270" y="1537186"/>
                      <a:pt x="13" y="1675812"/>
                    </a:cubicBezTo>
                    <a:cubicBezTo>
                      <a:pt x="13" y="1938726"/>
                      <a:pt x="209970" y="2060956"/>
                      <a:pt x="660643" y="2060956"/>
                    </a:cubicBezTo>
                    <a:cubicBezTo>
                      <a:pt x="1234080" y="2060956"/>
                      <a:pt x="1354437" y="1814089"/>
                      <a:pt x="1354437" y="1606272"/>
                    </a:cubicBezTo>
                    <a:cubicBezTo>
                      <a:pt x="1354437" y="1370103"/>
                      <a:pt x="1189147" y="1240117"/>
                      <a:pt x="889322" y="1240117"/>
                    </a:cubicBezTo>
                    <a:lnTo>
                      <a:pt x="458978" y="1240117"/>
                    </a:lnTo>
                    <a:cubicBezTo>
                      <a:pt x="330596" y="1240117"/>
                      <a:pt x="285127" y="1176194"/>
                      <a:pt x="285127" y="1121364"/>
                    </a:cubicBezTo>
                    <a:cubicBezTo>
                      <a:pt x="285127" y="1073221"/>
                      <a:pt x="311873" y="1030160"/>
                      <a:pt x="363761" y="993518"/>
                    </a:cubicBezTo>
                    <a:cubicBezTo>
                      <a:pt x="451916" y="1032005"/>
                      <a:pt x="547346" y="1051076"/>
                      <a:pt x="643525" y="1049417"/>
                    </a:cubicBezTo>
                    <a:cubicBezTo>
                      <a:pt x="1014227" y="1049417"/>
                      <a:pt x="1235417" y="856043"/>
                      <a:pt x="1235417" y="531880"/>
                    </a:cubicBezTo>
                    <a:cubicBezTo>
                      <a:pt x="1237745" y="423603"/>
                      <a:pt x="1198962" y="318467"/>
                      <a:pt x="1126828" y="237672"/>
                    </a:cubicBezTo>
                    <a:lnTo>
                      <a:pt x="1384125" y="237672"/>
                    </a:lnTo>
                    <a:lnTo>
                      <a:pt x="1384125" y="36006"/>
                    </a:lnTo>
                    <a:lnTo>
                      <a:pt x="885043" y="36006"/>
                    </a:lnTo>
                    <a:cubicBezTo>
                      <a:pt x="807131" y="10528"/>
                      <a:pt x="725476" y="-1588"/>
                      <a:pt x="643525" y="167"/>
                    </a:cubicBezTo>
                    <a:close/>
                    <a:moveTo>
                      <a:pt x="242334" y="1660566"/>
                    </a:moveTo>
                    <a:cubicBezTo>
                      <a:pt x="242334" y="1566420"/>
                      <a:pt x="308129" y="1456493"/>
                      <a:pt x="493479" y="1456493"/>
                    </a:cubicBezTo>
                    <a:lnTo>
                      <a:pt x="890125" y="1456493"/>
                    </a:lnTo>
                    <a:cubicBezTo>
                      <a:pt x="1032147" y="1456493"/>
                      <a:pt x="1113455" y="1517742"/>
                      <a:pt x="1113455" y="1624727"/>
                    </a:cubicBezTo>
                    <a:cubicBezTo>
                      <a:pt x="1113455" y="1795902"/>
                      <a:pt x="990423" y="1859290"/>
                      <a:pt x="658770" y="1859290"/>
                    </a:cubicBezTo>
                    <a:cubicBezTo>
                      <a:pt x="311873" y="1859290"/>
                      <a:pt x="240996" y="1781191"/>
                      <a:pt x="240996" y="1660566"/>
                    </a:cubicBezTo>
                    <a:close/>
                    <a:moveTo>
                      <a:pt x="643525" y="200495"/>
                    </a:moveTo>
                    <a:cubicBezTo>
                      <a:pt x="869530" y="200495"/>
                      <a:pt x="993900" y="316038"/>
                      <a:pt x="993900" y="525996"/>
                    </a:cubicBezTo>
                    <a:cubicBezTo>
                      <a:pt x="993900" y="735953"/>
                      <a:pt x="869530" y="851229"/>
                      <a:pt x="643525" y="851229"/>
                    </a:cubicBezTo>
                    <a:cubicBezTo>
                      <a:pt x="424474" y="851229"/>
                      <a:pt x="299035" y="732743"/>
                      <a:pt x="299035" y="525996"/>
                    </a:cubicBezTo>
                    <a:cubicBezTo>
                      <a:pt x="299035" y="319248"/>
                      <a:pt x="424474" y="200495"/>
                      <a:pt x="643525" y="200495"/>
                    </a:cubicBez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Graphic 5">
                <a:extLst>
                  <a:ext uri="{FF2B5EF4-FFF2-40B4-BE49-F238E27FC236}">
                    <a16:creationId xmlns:a16="http://schemas.microsoft.com/office/drawing/2014/main" id="{F6E2E935-C90E-4670-978E-702E1DBF01C6}"/>
                  </a:ext>
                </a:extLst>
              </p:cNvPr>
              <p:cNvSpPr/>
              <p:nvPr/>
            </p:nvSpPr>
            <p:spPr>
              <a:xfrm>
                <a:off x="18675619" y="20162600"/>
                <a:ext cx="107434" cy="109849"/>
              </a:xfrm>
              <a:custGeom>
                <a:avLst/>
                <a:gdLst>
                  <a:gd name="connsiteX0" fmla="*/ 0 w 249808"/>
                  <a:gd name="connsiteY0" fmla="*/ 0 h 255425"/>
                  <a:gd name="connsiteX1" fmla="*/ 249808 w 249808"/>
                  <a:gd name="connsiteY1" fmla="*/ 0 h 255425"/>
                  <a:gd name="connsiteX2" fmla="*/ 249808 w 249808"/>
                  <a:gd name="connsiteY2" fmla="*/ 255425 h 255425"/>
                  <a:gd name="connsiteX3" fmla="*/ 0 w 249808"/>
                  <a:gd name="connsiteY3" fmla="*/ 255425 h 25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808" h="255425">
                    <a:moveTo>
                      <a:pt x="0" y="0"/>
                    </a:moveTo>
                    <a:lnTo>
                      <a:pt x="249808" y="0"/>
                    </a:lnTo>
                    <a:lnTo>
                      <a:pt x="249808" y="255425"/>
                    </a:lnTo>
                    <a:lnTo>
                      <a:pt x="0" y="255425"/>
                    </a:ln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Graphic 5">
                <a:extLst>
                  <a:ext uri="{FF2B5EF4-FFF2-40B4-BE49-F238E27FC236}">
                    <a16:creationId xmlns:a16="http://schemas.microsoft.com/office/drawing/2014/main" id="{C2507A3A-7524-43FA-8FDE-D3006208D42B}"/>
                  </a:ext>
                </a:extLst>
              </p:cNvPr>
              <p:cNvSpPr/>
              <p:nvPr/>
            </p:nvSpPr>
            <p:spPr>
              <a:xfrm>
                <a:off x="20993159" y="20162600"/>
                <a:ext cx="69705" cy="92826"/>
              </a:xfrm>
              <a:custGeom>
                <a:avLst/>
                <a:gdLst>
                  <a:gd name="connsiteX0" fmla="*/ 93611 w 162081"/>
                  <a:gd name="connsiteY0" fmla="*/ 215841 h 215841"/>
                  <a:gd name="connsiteX1" fmla="*/ 68470 w 162081"/>
                  <a:gd name="connsiteY1" fmla="*/ 215841 h 215841"/>
                  <a:gd name="connsiteX2" fmla="*/ 68470 w 162081"/>
                  <a:gd name="connsiteY2" fmla="*/ 22199 h 215841"/>
                  <a:gd name="connsiteX3" fmla="*/ 0 w 162081"/>
                  <a:gd name="connsiteY3" fmla="*/ 22199 h 215841"/>
                  <a:gd name="connsiteX4" fmla="*/ 0 w 162081"/>
                  <a:gd name="connsiteY4" fmla="*/ 0 h 215841"/>
                  <a:gd name="connsiteX5" fmla="*/ 162081 w 162081"/>
                  <a:gd name="connsiteY5" fmla="*/ 0 h 215841"/>
                  <a:gd name="connsiteX6" fmla="*/ 162081 w 162081"/>
                  <a:gd name="connsiteY6" fmla="*/ 22199 h 215841"/>
                  <a:gd name="connsiteX7" fmla="*/ 93611 w 162081"/>
                  <a:gd name="connsiteY7" fmla="*/ 22199 h 215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2081" h="215841">
                    <a:moveTo>
                      <a:pt x="93611" y="215841"/>
                    </a:moveTo>
                    <a:lnTo>
                      <a:pt x="68470" y="215841"/>
                    </a:lnTo>
                    <a:lnTo>
                      <a:pt x="68470" y="22199"/>
                    </a:lnTo>
                    <a:lnTo>
                      <a:pt x="0" y="22199"/>
                    </a:lnTo>
                    <a:lnTo>
                      <a:pt x="0" y="0"/>
                    </a:lnTo>
                    <a:lnTo>
                      <a:pt x="162081" y="0"/>
                    </a:lnTo>
                    <a:lnTo>
                      <a:pt x="162081" y="22199"/>
                    </a:lnTo>
                    <a:lnTo>
                      <a:pt x="93611" y="22199"/>
                    </a:ln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Graphic 5">
                <a:extLst>
                  <a:ext uri="{FF2B5EF4-FFF2-40B4-BE49-F238E27FC236}">
                    <a16:creationId xmlns:a16="http://schemas.microsoft.com/office/drawing/2014/main" id="{C0C8BF7A-DA35-4120-BF90-01A1AF91DCBC}"/>
                  </a:ext>
                </a:extLst>
              </p:cNvPr>
              <p:cNvSpPr/>
              <p:nvPr/>
            </p:nvSpPr>
            <p:spPr>
              <a:xfrm>
                <a:off x="21077358" y="20162484"/>
                <a:ext cx="91100" cy="92941"/>
              </a:xfrm>
              <a:custGeom>
                <a:avLst/>
                <a:gdLst>
                  <a:gd name="connsiteX0" fmla="*/ 94413 w 211828"/>
                  <a:gd name="connsiteY0" fmla="*/ 216109 h 216108"/>
                  <a:gd name="connsiteX1" fmla="*/ 21129 w 211828"/>
                  <a:gd name="connsiteY1" fmla="*/ 24606 h 216108"/>
                  <a:gd name="connsiteX2" fmla="*/ 21129 w 211828"/>
                  <a:gd name="connsiteY2" fmla="*/ 24606 h 216108"/>
                  <a:gd name="connsiteX3" fmla="*/ 23001 w 211828"/>
                  <a:gd name="connsiteY3" fmla="*/ 78099 h 216108"/>
                  <a:gd name="connsiteX4" fmla="*/ 23001 w 211828"/>
                  <a:gd name="connsiteY4" fmla="*/ 215306 h 216108"/>
                  <a:gd name="connsiteX5" fmla="*/ 0 w 211828"/>
                  <a:gd name="connsiteY5" fmla="*/ 215306 h 216108"/>
                  <a:gd name="connsiteX6" fmla="*/ 0 w 211828"/>
                  <a:gd name="connsiteY6" fmla="*/ 267 h 216108"/>
                  <a:gd name="connsiteX7" fmla="*/ 37711 w 211828"/>
                  <a:gd name="connsiteY7" fmla="*/ 267 h 216108"/>
                  <a:gd name="connsiteX8" fmla="*/ 105112 w 211828"/>
                  <a:gd name="connsiteY8" fmla="*/ 178129 h 216108"/>
                  <a:gd name="connsiteX9" fmla="*/ 105112 w 211828"/>
                  <a:gd name="connsiteY9" fmla="*/ 178129 h 216108"/>
                  <a:gd name="connsiteX10" fmla="*/ 174118 w 211828"/>
                  <a:gd name="connsiteY10" fmla="*/ 0 h 216108"/>
                  <a:gd name="connsiteX11" fmla="*/ 211829 w 211828"/>
                  <a:gd name="connsiteY11" fmla="*/ 0 h 216108"/>
                  <a:gd name="connsiteX12" fmla="*/ 211829 w 211828"/>
                  <a:gd name="connsiteY12" fmla="*/ 215841 h 216108"/>
                  <a:gd name="connsiteX13" fmla="*/ 186687 w 211828"/>
                  <a:gd name="connsiteY13" fmla="*/ 215841 h 216108"/>
                  <a:gd name="connsiteX14" fmla="*/ 186687 w 211828"/>
                  <a:gd name="connsiteY14" fmla="*/ 76761 h 216108"/>
                  <a:gd name="connsiteX15" fmla="*/ 188560 w 211828"/>
                  <a:gd name="connsiteY15" fmla="*/ 24606 h 216108"/>
                  <a:gd name="connsiteX16" fmla="*/ 188560 w 211828"/>
                  <a:gd name="connsiteY16" fmla="*/ 24606 h 216108"/>
                  <a:gd name="connsiteX17" fmla="*/ 114740 w 211828"/>
                  <a:gd name="connsiteY17" fmla="*/ 215841 h 216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1828" h="216108">
                    <a:moveTo>
                      <a:pt x="94413" y="216109"/>
                    </a:moveTo>
                    <a:lnTo>
                      <a:pt x="21129" y="24606"/>
                    </a:lnTo>
                    <a:lnTo>
                      <a:pt x="21129" y="24606"/>
                    </a:lnTo>
                    <a:cubicBezTo>
                      <a:pt x="21129" y="39852"/>
                      <a:pt x="23001" y="57772"/>
                      <a:pt x="23001" y="78099"/>
                    </a:cubicBezTo>
                    <a:lnTo>
                      <a:pt x="23001" y="215306"/>
                    </a:lnTo>
                    <a:lnTo>
                      <a:pt x="0" y="215306"/>
                    </a:lnTo>
                    <a:lnTo>
                      <a:pt x="0" y="267"/>
                    </a:lnTo>
                    <a:lnTo>
                      <a:pt x="37711" y="267"/>
                    </a:lnTo>
                    <a:lnTo>
                      <a:pt x="105112" y="178129"/>
                    </a:lnTo>
                    <a:lnTo>
                      <a:pt x="105112" y="178129"/>
                    </a:lnTo>
                    <a:lnTo>
                      <a:pt x="174118" y="0"/>
                    </a:lnTo>
                    <a:lnTo>
                      <a:pt x="211829" y="0"/>
                    </a:lnTo>
                    <a:lnTo>
                      <a:pt x="211829" y="215841"/>
                    </a:lnTo>
                    <a:lnTo>
                      <a:pt x="186687" y="215841"/>
                    </a:lnTo>
                    <a:lnTo>
                      <a:pt x="186687" y="76761"/>
                    </a:lnTo>
                    <a:cubicBezTo>
                      <a:pt x="186687" y="60714"/>
                      <a:pt x="186687" y="43329"/>
                      <a:pt x="188560" y="24606"/>
                    </a:cubicBezTo>
                    <a:lnTo>
                      <a:pt x="188560" y="24606"/>
                    </a:lnTo>
                    <a:lnTo>
                      <a:pt x="114740" y="215841"/>
                    </a:lnTo>
                    <a:close/>
                  </a:path>
                </a:pathLst>
              </a:custGeom>
              <a:solidFill>
                <a:schemeClr val="bg1"/>
              </a:solidFill>
              <a:ln w="26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8" name="TextShape 88">
            <a:extLst>
              <a:ext uri="{FF2B5EF4-FFF2-40B4-BE49-F238E27FC236}">
                <a16:creationId xmlns:a16="http://schemas.microsoft.com/office/drawing/2014/main" id="{9AF8F290-ACFD-46D8-B19D-6C0033C7C3B9}"/>
              </a:ext>
            </a:extLst>
          </p:cNvPr>
          <p:cNvSpPr txBox="1"/>
          <p:nvPr/>
        </p:nvSpPr>
        <p:spPr>
          <a:xfrm>
            <a:off x="12250614" y="32043755"/>
            <a:ext cx="19389973" cy="6567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en-US" sz="4000" strike="noStrike" spc="-1" dirty="0">
                <a:solidFill>
                  <a:schemeClr val="bg1"/>
                </a:solidFill>
              </a:rPr>
              <a:t>For Research &amp; Investigational Use Only.</a:t>
            </a:r>
            <a:r>
              <a:rPr lang="en-US" sz="4000" spc="-1" dirty="0">
                <a:solidFill>
                  <a:schemeClr val="bg1"/>
                </a:solidFill>
              </a:rPr>
              <a:t> </a:t>
            </a:r>
            <a:r>
              <a:rPr lang="en-US" sz="4000" strike="noStrike" spc="-1" dirty="0">
                <a:solidFill>
                  <a:schemeClr val="bg1"/>
                </a:solidFill>
              </a:rPr>
              <a:t>Not for Commercial Use.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D92ECDB-8CFB-4011-9D31-12A9E89D27DB}"/>
              </a:ext>
            </a:extLst>
          </p:cNvPr>
          <p:cNvSpPr txBox="1"/>
          <p:nvPr/>
        </p:nvSpPr>
        <p:spPr>
          <a:xfrm>
            <a:off x="6827880" y="448079"/>
            <a:ext cx="31746167" cy="30469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Raleway" pitchFamily="2" charset="0"/>
              </a:rPr>
              <a:t>Fully Automated Robotic Controlled Transcranial Doppler Ultrasound Measurements Of Cerebral Blood Flow Velocity: Implications For Assessment Of Intracardiac Right-to-left Shunt</a:t>
            </a:r>
          </a:p>
        </p:txBody>
      </p:sp>
      <p:sp>
        <p:nvSpPr>
          <p:cNvPr id="50" name="TextShape 21">
            <a:extLst>
              <a:ext uri="{FF2B5EF4-FFF2-40B4-BE49-F238E27FC236}">
                <a16:creationId xmlns:a16="http://schemas.microsoft.com/office/drawing/2014/main" id="{8BEEB7A0-0370-45A2-A01E-ADA13147C47A}"/>
              </a:ext>
            </a:extLst>
          </p:cNvPr>
          <p:cNvSpPr txBox="1"/>
          <p:nvPr/>
        </p:nvSpPr>
        <p:spPr>
          <a:xfrm>
            <a:off x="4259160" y="4186484"/>
            <a:ext cx="35372881" cy="98488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600" b="1" strike="noStrike" spc="-1" dirty="0">
                <a:solidFill>
                  <a:schemeClr val="tx2"/>
                </a:solidFill>
              </a:rPr>
              <a:t>Mina Ranjbaran</a:t>
            </a:r>
            <a:r>
              <a:rPr lang="en-US" sz="3600" b="1" strike="noStrike" spc="-1" baseline="30000" dirty="0">
                <a:solidFill>
                  <a:schemeClr val="tx2"/>
                </a:solidFill>
              </a:rPr>
              <a:t>1</a:t>
            </a:r>
            <a:r>
              <a:rPr lang="en-US" sz="3600" b="1" strike="noStrike" spc="-1" dirty="0">
                <a:solidFill>
                  <a:schemeClr val="tx2"/>
                </a:solidFill>
              </a:rPr>
              <a:t> │ Michael O’Brien</a:t>
            </a:r>
            <a:r>
              <a:rPr lang="en-US" sz="3600" b="1" spc="-1" baseline="30000" dirty="0">
                <a:solidFill>
                  <a:schemeClr val="tx2"/>
                </a:solidFill>
              </a:rPr>
              <a:t>1</a:t>
            </a:r>
            <a:r>
              <a:rPr lang="en-US" sz="3600" b="1" strike="noStrike" spc="-1" dirty="0">
                <a:solidFill>
                  <a:schemeClr val="tx2"/>
                </a:solidFill>
              </a:rPr>
              <a:t> │</a:t>
            </a:r>
            <a:r>
              <a:rPr lang="en-US" sz="3600" b="1" spc="-1" dirty="0">
                <a:solidFill>
                  <a:schemeClr val="tx2"/>
                </a:solidFill>
              </a:rPr>
              <a:t> Zhaojun Nie</a:t>
            </a:r>
            <a:r>
              <a:rPr lang="en-US" sz="3600" b="1" spc="-1" baseline="30000" dirty="0">
                <a:solidFill>
                  <a:schemeClr val="tx2"/>
                </a:solidFill>
              </a:rPr>
              <a:t>1</a:t>
            </a:r>
            <a:r>
              <a:rPr lang="en-US" sz="3600" b="1" spc="-1" dirty="0">
                <a:solidFill>
                  <a:schemeClr val="tx2"/>
                </a:solidFill>
              </a:rPr>
              <a:t> │</a:t>
            </a:r>
            <a:r>
              <a:rPr lang="en-US" sz="3600" b="1" strike="noStrike" spc="-1" dirty="0">
                <a:solidFill>
                  <a:schemeClr val="tx2"/>
                </a:solidFill>
              </a:rPr>
              <a:t> </a:t>
            </a:r>
            <a:r>
              <a:rPr lang="en-US" sz="3600" b="1" spc="-1" dirty="0">
                <a:solidFill>
                  <a:schemeClr val="tx2"/>
                </a:solidFill>
              </a:rPr>
              <a:t>Shankar Radhakrishnan</a:t>
            </a:r>
            <a:r>
              <a:rPr lang="en-US" sz="3600" b="1" strike="noStrike" spc="-1" baseline="30000" dirty="0">
                <a:solidFill>
                  <a:schemeClr val="tx2"/>
                </a:solidFill>
              </a:rPr>
              <a:t>1</a:t>
            </a:r>
            <a:r>
              <a:rPr lang="en-US" sz="3600" b="1" spc="-1" dirty="0">
                <a:solidFill>
                  <a:schemeClr val="tx2"/>
                </a:solidFill>
              </a:rPr>
              <a:t>│ </a:t>
            </a:r>
            <a:r>
              <a:rPr lang="en-US" sz="3600" b="1" strike="noStrike" spc="-1" dirty="0">
                <a:solidFill>
                  <a:schemeClr val="tx2"/>
                </a:solidFill>
              </a:rPr>
              <a:t>Robert Hamilton</a:t>
            </a:r>
            <a:r>
              <a:rPr lang="en-US" sz="3600" b="1" strike="noStrike" spc="-1" baseline="30000" dirty="0">
                <a:solidFill>
                  <a:schemeClr val="tx2"/>
                </a:solidFill>
              </a:rPr>
              <a:t>1</a:t>
            </a:r>
          </a:p>
          <a:p>
            <a:pPr algn="ctr"/>
            <a:r>
              <a:rPr lang="en-US" sz="2800" strike="noStrike" spc="-1" baseline="30000" dirty="0">
                <a:solidFill>
                  <a:schemeClr val="tx2"/>
                </a:solidFill>
              </a:rPr>
              <a:t>1 </a:t>
            </a:r>
            <a:r>
              <a:rPr lang="en-US" sz="2800" strike="noStrike" spc="-1" dirty="0">
                <a:solidFill>
                  <a:schemeClr val="tx2"/>
                </a:solidFill>
              </a:rPr>
              <a:t>NovaSignal</a:t>
            </a:r>
            <a:r>
              <a:rPr lang="en-US" sz="2800" spc="-1" dirty="0">
                <a:solidFill>
                  <a:schemeClr val="tx2"/>
                </a:solidFill>
              </a:rPr>
              <a:t> Corp.</a:t>
            </a:r>
            <a:r>
              <a:rPr lang="en-US" sz="2800" strike="noStrike" spc="-1" dirty="0">
                <a:solidFill>
                  <a:schemeClr val="tx2"/>
                </a:solidFill>
              </a:rPr>
              <a:t> Los Angeles, CA. 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54AAD3A-A5B8-46BC-AF4E-EE20929EE11E}"/>
              </a:ext>
            </a:extLst>
          </p:cNvPr>
          <p:cNvSpPr/>
          <p:nvPr/>
        </p:nvSpPr>
        <p:spPr>
          <a:xfrm>
            <a:off x="484550" y="5933237"/>
            <a:ext cx="14470512" cy="13904307"/>
          </a:xfrm>
          <a:prstGeom prst="roundRect">
            <a:avLst>
              <a:gd name="adj" fmla="val 369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6FFAA53-97A7-4095-8364-865B4EDE9030}"/>
              </a:ext>
            </a:extLst>
          </p:cNvPr>
          <p:cNvSpPr txBox="1"/>
          <p:nvPr/>
        </p:nvSpPr>
        <p:spPr>
          <a:xfrm>
            <a:off x="818068" y="17174307"/>
            <a:ext cx="13867196" cy="255454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571500" indent="-5715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performed a retrospective analysis to evaluate the efficacy of the investigational NovaGuide Intelligent Ultrasound system for insonation of MCA blood flow to be used for contrast examination.</a:t>
            </a:r>
          </a:p>
        </p:txBody>
      </p:sp>
      <p:sp>
        <p:nvSpPr>
          <p:cNvPr id="54" name="TextShape 22">
            <a:extLst>
              <a:ext uri="{FF2B5EF4-FFF2-40B4-BE49-F238E27FC236}">
                <a16:creationId xmlns:a16="http://schemas.microsoft.com/office/drawing/2014/main" id="{2FDDABC3-60AA-41C0-B508-268487E0F8B8}"/>
              </a:ext>
            </a:extLst>
          </p:cNvPr>
          <p:cNvSpPr txBox="1"/>
          <p:nvPr/>
        </p:nvSpPr>
        <p:spPr>
          <a:xfrm>
            <a:off x="944296" y="6218671"/>
            <a:ext cx="6995880" cy="943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6600" strike="noStrike" cap="all" spc="-1" dirty="0">
                <a:solidFill>
                  <a:srgbClr val="00265F"/>
                </a:solidFill>
                <a:latin typeface="+mj-lt"/>
              </a:rPr>
              <a:t>Introduction</a:t>
            </a:r>
          </a:p>
        </p:txBody>
      </p:sp>
      <p:sp>
        <p:nvSpPr>
          <p:cNvPr id="55" name="TextShape 79">
            <a:extLst>
              <a:ext uri="{FF2B5EF4-FFF2-40B4-BE49-F238E27FC236}">
                <a16:creationId xmlns:a16="http://schemas.microsoft.com/office/drawing/2014/main" id="{A2A51DEB-BE22-46D1-95B7-6A1C05718871}"/>
              </a:ext>
            </a:extLst>
          </p:cNvPr>
          <p:cNvSpPr txBox="1"/>
          <p:nvPr/>
        </p:nvSpPr>
        <p:spPr>
          <a:xfrm>
            <a:off x="818068" y="16303889"/>
            <a:ext cx="10569947" cy="48747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4400" b="1" spc="-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Aims</a:t>
            </a:r>
            <a:endParaRPr lang="en-US" sz="4400" b="1" strike="noStrike" spc="-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07396E1-BC36-4556-8A2A-49BC8C83818A}"/>
              </a:ext>
            </a:extLst>
          </p:cNvPr>
          <p:cNvSpPr txBox="1"/>
          <p:nvPr/>
        </p:nvSpPr>
        <p:spPr>
          <a:xfrm>
            <a:off x="818068" y="7123881"/>
            <a:ext cx="14094081" cy="88639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571500" indent="-5715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Presence of cardiac right-to-left shunt (RLS), usually through a patent foramen </a:t>
            </a:r>
            <a:r>
              <a:rPr lang="en-US" sz="4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ovale</a:t>
            </a: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(PFO), is shown to be a contributing factor to stroke and migraine. </a:t>
            </a:r>
          </a:p>
          <a:p>
            <a:pPr marL="571500" indent="-5715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Contrast transcranial Doppler (TCD) is proven to have excellent diagnostic accuracies that make it a safe, non-invasive and cost-efficient test for detecting RLS [1]. </a:t>
            </a:r>
          </a:p>
          <a:p>
            <a:pPr marL="571500" indent="-5715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However, TCD is underutilized due to lack of expertise.</a:t>
            </a:r>
          </a:p>
          <a:p>
            <a:pPr marL="571500" indent="-5715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Insonation of at least one middle cerebral artery (MCA) is the minimum requirement for a diagnostic contrast TCD exam.</a:t>
            </a:r>
          </a:p>
          <a:p>
            <a:pPr marL="571500" indent="-5715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Automated robotic signal acquisition could vastly improve ease of use and level of expertise required on site. 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5151718F-94A1-4628-8980-E3E49A7D8668}"/>
              </a:ext>
            </a:extLst>
          </p:cNvPr>
          <p:cNvSpPr/>
          <p:nvPr/>
        </p:nvSpPr>
        <p:spPr>
          <a:xfrm>
            <a:off x="484550" y="20104015"/>
            <a:ext cx="14470512" cy="10600388"/>
          </a:xfrm>
          <a:prstGeom prst="roundRect">
            <a:avLst>
              <a:gd name="adj" fmla="val 369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8" name="TextShape 22">
            <a:extLst>
              <a:ext uri="{FF2B5EF4-FFF2-40B4-BE49-F238E27FC236}">
                <a16:creationId xmlns:a16="http://schemas.microsoft.com/office/drawing/2014/main" id="{F9C3BF0F-8F23-4408-BD3D-C53163B2563B}"/>
              </a:ext>
            </a:extLst>
          </p:cNvPr>
          <p:cNvSpPr txBox="1"/>
          <p:nvPr/>
        </p:nvSpPr>
        <p:spPr>
          <a:xfrm>
            <a:off x="940299" y="20956802"/>
            <a:ext cx="6995880" cy="943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6600" cap="all" spc="-1" dirty="0">
                <a:solidFill>
                  <a:srgbClr val="00265F"/>
                </a:solidFill>
                <a:latin typeface="+mj-lt"/>
              </a:rPr>
              <a:t>Methods</a:t>
            </a:r>
            <a:endParaRPr lang="en-US" sz="6600" strike="noStrike" cap="all" spc="-1" dirty="0">
              <a:solidFill>
                <a:srgbClr val="00265F"/>
              </a:solidFill>
              <a:latin typeface="+mj-lt"/>
            </a:endParaRPr>
          </a:p>
        </p:txBody>
      </p:sp>
      <p:sp>
        <p:nvSpPr>
          <p:cNvPr id="59" name="TextShape 80">
            <a:extLst>
              <a:ext uri="{FF2B5EF4-FFF2-40B4-BE49-F238E27FC236}">
                <a16:creationId xmlns:a16="http://schemas.microsoft.com/office/drawing/2014/main" id="{6449034B-47C7-475C-A633-3BAE49FE4B61}"/>
              </a:ext>
            </a:extLst>
          </p:cNvPr>
          <p:cNvSpPr txBox="1"/>
          <p:nvPr/>
        </p:nvSpPr>
        <p:spPr>
          <a:xfrm>
            <a:off x="940299" y="22153858"/>
            <a:ext cx="11004513" cy="6122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4400" b="1" spc="-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Patient Population and Data Collection</a:t>
            </a:r>
            <a:endParaRPr lang="en-US" sz="4400" b="0" strike="noStrike" spc="-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0B238A9-2109-4FB3-9E2F-ECA9DA303DCC}"/>
              </a:ext>
            </a:extLst>
          </p:cNvPr>
          <p:cNvSpPr txBox="1"/>
          <p:nvPr/>
        </p:nvSpPr>
        <p:spPr>
          <a:xfrm>
            <a:off x="666094" y="23032584"/>
            <a:ext cx="13857046" cy="682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was analyzed from 86 healthy volunteers who underwent robotically conducted TCD scans by NovaGuide Intelligent Ultrasound. </a:t>
            </a:r>
          </a:p>
          <a:p>
            <a:pPr marL="571500" indent="-5715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Subjects were consented under IRB, with average age 38 ± 12 years, 66% male. </a:t>
            </a:r>
          </a:p>
          <a:p>
            <a:pPr marL="571500" indent="-5715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NovaGuide search time was limited to a maximum of 10 minutes, with a 20-second signal evaluation time. </a:t>
            </a:r>
          </a:p>
          <a:p>
            <a:pPr marL="571500" indent="-5715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Performance indication is defined as percentage of scans with successful insonation of the MCA at 1 and 3 minutes after starting a NovaGuide search.</a:t>
            </a:r>
          </a:p>
        </p:txBody>
      </p:sp>
      <p:sp>
        <p:nvSpPr>
          <p:cNvPr id="64" name="TextShape 22">
            <a:extLst>
              <a:ext uri="{FF2B5EF4-FFF2-40B4-BE49-F238E27FC236}">
                <a16:creationId xmlns:a16="http://schemas.microsoft.com/office/drawing/2014/main" id="{38B5BD2A-F448-4C15-97C4-932E92C5F884}"/>
              </a:ext>
            </a:extLst>
          </p:cNvPr>
          <p:cNvSpPr txBox="1"/>
          <p:nvPr/>
        </p:nvSpPr>
        <p:spPr>
          <a:xfrm>
            <a:off x="15874554" y="6218671"/>
            <a:ext cx="6995880" cy="943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6600" strike="noStrike" cap="all" spc="-1" dirty="0">
                <a:solidFill>
                  <a:srgbClr val="00265F"/>
                </a:solidFill>
                <a:latin typeface="+mj-lt"/>
              </a:rPr>
              <a:t>Methods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8AC76BF-015E-4087-AA68-6E42ED050364}"/>
              </a:ext>
            </a:extLst>
          </p:cNvPr>
          <p:cNvSpPr txBox="1"/>
          <p:nvPr/>
        </p:nvSpPr>
        <p:spPr>
          <a:xfrm>
            <a:off x="15874554" y="13252424"/>
            <a:ext cx="12688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a typeface="Arial" charset="0"/>
                <a:cs typeface="Arial" charset="0"/>
              </a:rPr>
              <a:t>Figure 1. Representation of the NovaGuide intelligent ultrasound when situated to perform an exam of the MCA. 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F648861F-AFAA-452B-A730-2D0F1A71EB91}"/>
              </a:ext>
            </a:extLst>
          </p:cNvPr>
          <p:cNvSpPr/>
          <p:nvPr/>
        </p:nvSpPr>
        <p:spPr>
          <a:xfrm>
            <a:off x="15410811" y="15245526"/>
            <a:ext cx="13766049" cy="15458877"/>
          </a:xfrm>
          <a:prstGeom prst="roundRect">
            <a:avLst>
              <a:gd name="adj" fmla="val 369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8" name="TextShape 22">
            <a:extLst>
              <a:ext uri="{FF2B5EF4-FFF2-40B4-BE49-F238E27FC236}">
                <a16:creationId xmlns:a16="http://schemas.microsoft.com/office/drawing/2014/main" id="{7D8BA008-541C-436E-9204-383518378002}"/>
              </a:ext>
            </a:extLst>
          </p:cNvPr>
          <p:cNvSpPr txBox="1"/>
          <p:nvPr/>
        </p:nvSpPr>
        <p:spPr>
          <a:xfrm>
            <a:off x="15874554" y="15474234"/>
            <a:ext cx="6995880" cy="943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6600" strike="noStrike" cap="all" spc="-1" dirty="0">
                <a:solidFill>
                  <a:srgbClr val="00265F"/>
                </a:solidFill>
                <a:latin typeface="+mj-lt"/>
              </a:rPr>
              <a:t>results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DEF273F-9F93-4544-BE56-EF3CACA1AC00}"/>
              </a:ext>
            </a:extLst>
          </p:cNvPr>
          <p:cNvSpPr txBox="1"/>
          <p:nvPr/>
        </p:nvSpPr>
        <p:spPr>
          <a:xfrm>
            <a:off x="30005258" y="7245302"/>
            <a:ext cx="13036735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D2D2D"/>
                </a:solidFill>
                <a:latin typeface="Open Sans"/>
                <a:ea typeface="Open Sans"/>
                <a:cs typeface="Open Sans"/>
              </a:rPr>
              <a:t>On average, unilateral MCA signals are located for 86% (95% CI: 80-93%) of subjects within 1 min and 94% (95% CI: 89-98%) of subjects within 3 min of search. </a:t>
            </a:r>
            <a:endParaRPr lang="is-IS" sz="4000" dirty="0">
              <a:solidFill>
                <a:srgbClr val="2D2D2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08E1F73-5E59-4C7F-89C1-F475FD133548}"/>
              </a:ext>
            </a:extLst>
          </p:cNvPr>
          <p:cNvSpPr txBox="1"/>
          <p:nvPr/>
        </p:nvSpPr>
        <p:spPr>
          <a:xfrm>
            <a:off x="16844082" y="21466777"/>
            <a:ext cx="8081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Figure 2 Age distribution of included subjects. </a:t>
            </a:r>
          </a:p>
        </p:txBody>
      </p:sp>
      <p:sp>
        <p:nvSpPr>
          <p:cNvPr id="74" name="TextShape 22">
            <a:extLst>
              <a:ext uri="{FF2B5EF4-FFF2-40B4-BE49-F238E27FC236}">
                <a16:creationId xmlns:a16="http://schemas.microsoft.com/office/drawing/2014/main" id="{56526082-226E-46B9-8AB8-CA350F8BF369}"/>
              </a:ext>
            </a:extLst>
          </p:cNvPr>
          <p:cNvSpPr txBox="1"/>
          <p:nvPr/>
        </p:nvSpPr>
        <p:spPr>
          <a:xfrm>
            <a:off x="30100348" y="6218671"/>
            <a:ext cx="6995880" cy="943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6600" strike="noStrike" cap="all" spc="-1" dirty="0">
                <a:solidFill>
                  <a:srgbClr val="00265F"/>
                </a:solidFill>
                <a:latin typeface="+mj-lt"/>
              </a:rPr>
              <a:t>results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C0679D4-1B9E-46BE-838C-B7DD15184250}"/>
              </a:ext>
            </a:extLst>
          </p:cNvPr>
          <p:cNvSpPr txBox="1"/>
          <p:nvPr/>
        </p:nvSpPr>
        <p:spPr>
          <a:xfrm>
            <a:off x="16844082" y="29177547"/>
            <a:ext cx="10203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Figure 3. Graphical representation of NovaGuide search area.  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C0A892EA-DBD8-4335-B53E-2E7CFDE84AA8}"/>
              </a:ext>
            </a:extLst>
          </p:cNvPr>
          <p:cNvSpPr/>
          <p:nvPr/>
        </p:nvSpPr>
        <p:spPr>
          <a:xfrm>
            <a:off x="29640602" y="18900922"/>
            <a:ext cx="13766048" cy="7285288"/>
          </a:xfrm>
          <a:prstGeom prst="roundRect">
            <a:avLst>
              <a:gd name="adj" fmla="val 369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9" name="TextShape 22">
            <a:extLst>
              <a:ext uri="{FF2B5EF4-FFF2-40B4-BE49-F238E27FC236}">
                <a16:creationId xmlns:a16="http://schemas.microsoft.com/office/drawing/2014/main" id="{2C97F612-FFC4-444C-9CD2-046A60EDCF16}"/>
              </a:ext>
            </a:extLst>
          </p:cNvPr>
          <p:cNvSpPr txBox="1"/>
          <p:nvPr/>
        </p:nvSpPr>
        <p:spPr>
          <a:xfrm>
            <a:off x="30100348" y="19323691"/>
            <a:ext cx="6995880" cy="943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6600" strike="noStrike" cap="all" spc="-1" dirty="0">
                <a:solidFill>
                  <a:srgbClr val="00265F"/>
                </a:solidFill>
                <a:latin typeface="+mj-lt"/>
              </a:rPr>
              <a:t>conclusions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142D4F4-1769-41C1-8387-E66D25100C41}"/>
              </a:ext>
            </a:extLst>
          </p:cNvPr>
          <p:cNvSpPr txBox="1"/>
          <p:nvPr/>
        </p:nvSpPr>
        <p:spPr>
          <a:xfrm>
            <a:off x="30091324" y="20678583"/>
            <a:ext cx="12745329" cy="459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this retrospective analysis, we showed that investigational NovaGuide is highly efficient in insonating the MCA as the first requirement for contrast TCD examination. </a:t>
            </a:r>
          </a:p>
          <a:p>
            <a:pPr marL="571500" indent="-5715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Autonomous TCD allows any healthcare professional </a:t>
            </a:r>
            <a:r>
              <a:rPr lang="en-US" sz="4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perform an exam, </a:t>
            </a: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facilitates use of TCD as an efficient test for RLS diagnosis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F42090E-1B65-49BA-9732-33764B7DBF38}"/>
              </a:ext>
            </a:extLst>
          </p:cNvPr>
          <p:cNvSpPr txBox="1"/>
          <p:nvPr/>
        </p:nvSpPr>
        <p:spPr>
          <a:xfrm>
            <a:off x="29640602" y="27475528"/>
            <a:ext cx="13766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[1] “Accuracy of Transcranial Doppler for the Diagnosis of Intracardiac Right-to-Left Shunt A Bivariate Meta-Analysis of Prospective Studies”, M. Khalid </a:t>
            </a:r>
            <a:r>
              <a:rPr lang="en-US" sz="3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Mojadidi</a:t>
            </a: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al. </a:t>
            </a:r>
            <a:r>
              <a:rPr lang="en-US" sz="3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doi</a:t>
            </a: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10.1016/j.jcmg.2013.12.011.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2" name="TextShape 81">
            <a:extLst>
              <a:ext uri="{FF2B5EF4-FFF2-40B4-BE49-F238E27FC236}">
                <a16:creationId xmlns:a16="http://schemas.microsoft.com/office/drawing/2014/main" id="{198D9C0D-002C-44FD-A9B3-E21C9647EF7A}"/>
              </a:ext>
            </a:extLst>
          </p:cNvPr>
          <p:cNvSpPr txBox="1"/>
          <p:nvPr/>
        </p:nvSpPr>
        <p:spPr>
          <a:xfrm>
            <a:off x="29640602" y="26749942"/>
            <a:ext cx="5642551" cy="56930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4400" b="1" strike="noStrike" spc="-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Selected References</a:t>
            </a:r>
          </a:p>
        </p:txBody>
      </p:sp>
      <p:sp>
        <p:nvSpPr>
          <p:cNvPr id="51" name="TextShape 81">
            <a:extLst>
              <a:ext uri="{FF2B5EF4-FFF2-40B4-BE49-F238E27FC236}">
                <a16:creationId xmlns:a16="http://schemas.microsoft.com/office/drawing/2014/main" id="{FAF25018-6B36-41CD-9C07-4C2CFA51E110}"/>
              </a:ext>
            </a:extLst>
          </p:cNvPr>
          <p:cNvSpPr txBox="1"/>
          <p:nvPr/>
        </p:nvSpPr>
        <p:spPr>
          <a:xfrm>
            <a:off x="29632609" y="29412543"/>
            <a:ext cx="5642551" cy="56930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4400" b="1" strike="noStrike" spc="-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Questions?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DFFCB35-4E47-401D-9485-C242D64CE5A5}"/>
              </a:ext>
            </a:extLst>
          </p:cNvPr>
          <p:cNvSpPr txBox="1"/>
          <p:nvPr/>
        </p:nvSpPr>
        <p:spPr>
          <a:xfrm>
            <a:off x="29652299" y="30075033"/>
            <a:ext cx="13766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robert@novasignal.com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9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B68739C3-3E2E-44BB-8FA1-219A8A032F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09274" y="22581881"/>
            <a:ext cx="10858756" cy="6537097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3B43F78A-3DED-4090-B7BE-DF7CE5A6C9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90543" y="7711302"/>
            <a:ext cx="6030523" cy="5151072"/>
          </a:xfrm>
          <a:prstGeom prst="rect">
            <a:avLst/>
          </a:prstGeom>
        </p:spPr>
      </p:pic>
      <p:pic>
        <p:nvPicPr>
          <p:cNvPr id="75" name="Picture 11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D8BCBA9-77C9-432B-8737-F49C04DCB4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53078" y="16870663"/>
            <a:ext cx="6844403" cy="4400268"/>
          </a:xfrm>
          <a:prstGeom prst="rect">
            <a:avLst/>
          </a:prstGeom>
        </p:spPr>
      </p:pic>
      <p:pic>
        <p:nvPicPr>
          <p:cNvPr id="83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62B5F6AC-5A3E-4718-86A8-62D98F37112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413" t="8696" r="6831" b="4203"/>
          <a:stretch/>
        </p:blipFill>
        <p:spPr>
          <a:xfrm>
            <a:off x="33019014" y="9996618"/>
            <a:ext cx="7008408" cy="7160878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8E7CBE05-E9CC-4721-BF0D-CB601E0A377F}"/>
              </a:ext>
            </a:extLst>
          </p:cNvPr>
          <p:cNvSpPr txBox="1"/>
          <p:nvPr/>
        </p:nvSpPr>
        <p:spPr>
          <a:xfrm>
            <a:off x="30473120" y="17299202"/>
            <a:ext cx="12363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Figure 4. Normalized velocity by max velocity during search progress over time. 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ED03661-3FB7-42A7-8731-9F5319BB8E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129200" y="3215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69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33782">
        <p:fade/>
      </p:transition>
    </mc:Choice>
    <mc:Fallback>
      <p:transition spd="med" advTm="3337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NovaSignal 2021">
  <a:themeElements>
    <a:clrScheme name="NovaSignal">
      <a:dk1>
        <a:sysClr val="windowText" lastClr="000000"/>
      </a:dk1>
      <a:lt1>
        <a:srgbClr val="FFFFFF"/>
      </a:lt1>
      <a:dk2>
        <a:srgbClr val="464646"/>
      </a:dk2>
      <a:lt2>
        <a:srgbClr val="FFFFFF"/>
      </a:lt2>
      <a:accent1>
        <a:srgbClr val="01C0E2"/>
      </a:accent1>
      <a:accent2>
        <a:srgbClr val="464646"/>
      </a:accent2>
      <a:accent3>
        <a:srgbClr val="939598"/>
      </a:accent3>
      <a:accent4>
        <a:srgbClr val="DF4E19"/>
      </a:accent4>
      <a:accent5>
        <a:srgbClr val="EAA21C"/>
      </a:accent5>
      <a:accent6>
        <a:srgbClr val="85CC6D"/>
      </a:accent6>
      <a:hlink>
        <a:srgbClr val="939598"/>
      </a:hlink>
      <a:folHlink>
        <a:srgbClr val="01C0E2"/>
      </a:folHlink>
    </a:clrScheme>
    <a:fontScheme name="NovaSignal">
      <a:majorFont>
        <a:latin typeface="Raleway Medium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tx2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ctr" anchorCtr="0">
        <a:spAutoFit/>
      </a:bodyPr>
      <a:lstStyle>
        <a:defPPr algn="l"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ovaSignal 2021" id="{6CB60FC4-FA45-40A2-B0AB-6929A652BB87}" vid="{71C18016-3678-49BC-BA55-D4F6644A20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dded xmlns="c7dca604-d9de-49a2-97f9-7804e5c3c95d">2021-09-14T09:40:52+00:00</Added>
    <_ip_UnifiedCompliancePolicyUIAction xmlns="http://schemas.microsoft.com/sharepoint/v3" xsi:nil="true"/>
    <_ip_UnifiedCompliancePolicyProperties xmlns="http://schemas.microsoft.com/sharepoint/v3" xsi:nil="true"/>
    <SharedWithUsers xmlns="d907d29f-4136-4247-a3a0-db05ff509a2f">
      <UserInfo>
        <DisplayName>Shankar Radhakrishnan</DisplayName>
        <AccountId>13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62826E25B74A43AC8817D63D6DF6D6" ma:contentTypeVersion="16" ma:contentTypeDescription="Create a new document." ma:contentTypeScope="" ma:versionID="573689a25e00eb01760a5f8adab03c91">
  <xsd:schema xmlns:xsd="http://www.w3.org/2001/XMLSchema" xmlns:xs="http://www.w3.org/2001/XMLSchema" xmlns:p="http://schemas.microsoft.com/office/2006/metadata/properties" xmlns:ns1="http://schemas.microsoft.com/sharepoint/v3" xmlns:ns2="d907d29f-4136-4247-a3a0-db05ff509a2f" xmlns:ns3="c7dca604-d9de-49a2-97f9-7804e5c3c95d" targetNamespace="http://schemas.microsoft.com/office/2006/metadata/properties" ma:root="true" ma:fieldsID="cb0eb8b6bac20444ad45c6f11e158c0e" ns1:_="" ns2:_="" ns3:_="">
    <xsd:import namespace="http://schemas.microsoft.com/sharepoint/v3"/>
    <xsd:import namespace="d907d29f-4136-4247-a3a0-db05ff509a2f"/>
    <xsd:import namespace="c7dca604-d9de-49a2-97f9-7804e5c3c95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Added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7d29f-4136-4247-a3a0-db05ff509a2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dca604-d9de-49a2-97f9-7804e5c3c9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Added" ma:index="22" nillable="true" ma:displayName="Added" ma:default="[today]" ma:format="DateOnly" ma:internalName="Added">
      <xsd:simpleType>
        <xsd:restriction base="dms:DateTime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8F7F83-16BC-446F-BD76-CBE79DC80599}">
  <ds:schemaRefs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d907d29f-4136-4247-a3a0-db05ff509a2f"/>
    <ds:schemaRef ds:uri="http://schemas.microsoft.com/office/infopath/2007/PartnerControls"/>
    <ds:schemaRef ds:uri="c7dca604-d9de-49a2-97f9-7804e5c3c95d"/>
    <ds:schemaRef ds:uri="http://schemas.openxmlformats.org/package/2006/metadata/core-properties"/>
    <ds:schemaRef ds:uri="http://schemas.microsoft.com/sharepoint/v3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65245B1-7A0F-4DD5-951C-6768907B4C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7871FB-6883-4810-8D54-7153C28E62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907d29f-4136-4247-a3a0-db05ff509a2f"/>
    <ds:schemaRef ds:uri="c7dca604-d9de-49a2-97f9-7804e5c3c9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2189</TotalTime>
  <Words>476</Words>
  <Application>Microsoft Office PowerPoint</Application>
  <PresentationFormat>Custom</PresentationFormat>
  <Paragraphs>34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Open Sans</vt:lpstr>
      <vt:lpstr>Raleway</vt:lpstr>
      <vt:lpstr>Raleway Medium</vt:lpstr>
      <vt:lpstr>NovaSignal 2021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Kane, Lerie</dc:creator>
  <dc:description/>
  <cp:lastModifiedBy>Robert Hamilton</cp:lastModifiedBy>
  <cp:revision>39</cp:revision>
  <dcterms:modified xsi:type="dcterms:W3CDTF">2021-10-08T04:42:38Z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0x0101004C62826E25B74A43AC8817D63D6DF6D6</vt:lpwstr>
  </property>
</Properties>
</file>